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7" r:id="rId4"/>
    <p:sldMasterId id="2147483812" r:id="rId5"/>
    <p:sldMasterId id="2147483848" r:id="rId6"/>
  </p:sldMasterIdLst>
  <p:notesMasterIdLst>
    <p:notesMasterId r:id="rId15"/>
  </p:notesMasterIdLst>
  <p:sldIdLst>
    <p:sldId id="257" r:id="rId7"/>
    <p:sldId id="295" r:id="rId8"/>
    <p:sldId id="289" r:id="rId9"/>
    <p:sldId id="299" r:id="rId10"/>
    <p:sldId id="300" r:id="rId11"/>
    <p:sldId id="283" r:id="rId12"/>
    <p:sldId id="296" r:id="rId13"/>
    <p:sldId id="281"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rbel" panose="020B0503020204020204" pitchFamily="34" charset="0"/>
      <p:regular r:id="rId22"/>
      <p:bold r:id="rId23"/>
      <p:italic r:id="rId24"/>
      <p:boldItalic r:id="rId25"/>
    </p:embeddedFont>
    <p:embeddedFont>
      <p:font typeface="Dubai" panose="020B0503030403030204" pitchFamily="34" charset="-78"/>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7"/>
    <a:srgbClr val="CBCBCB"/>
    <a:srgbClr val="4FC3F7"/>
    <a:srgbClr val="AED581"/>
    <a:srgbClr val="2C56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4FEC3-941D-EB2B-0703-38B63E866CF2}" v="48" dt="2021-01-25T20:48:01.792"/>
    <p1510:client id="{05DBF153-1A68-B7F4-DD67-B11376051AC0}" v="23" dt="2021-01-26T13:03:43.923"/>
    <p1510:client id="{3654E706-D0D9-D21C-5FA1-3C868409997C}" v="53" dt="2021-01-25T23:10:37.387"/>
    <p1510:client id="{3F20F90F-7171-3DA0-2E25-21B0BD3A1957}" v="136" dt="2021-01-25T20:48:00.055"/>
    <p1510:client id="{475A6A7C-0B53-EE3A-E034-B6D74683D86D}" v="497" dt="2021-01-25T22:48:45.113"/>
    <p1510:client id="{6645FF88-B56F-DE94-47C8-866F41F45EC1}" v="352" dt="2021-01-26T14:24:09.060"/>
    <p1510:client id="{6A5AE22D-EA33-9B36-DC54-0C6B7C8AA4F4}" v="96" dt="2021-01-25T23:56:19.386"/>
    <p1510:client id="{738DAEC6-C86F-39E3-EA8B-7C0E07C24B41}" v="106" dt="2021-01-25T21:45:02.934"/>
    <p1510:client id="{8A95BF00-224F-99AF-8195-C4173A1767B4}" v="431" dt="2021-01-25T23:42:12.240"/>
    <p1510:client id="{9E9E5A87-8AFD-E4CC-BF67-62E4DFA87338}" v="741" dt="2021-01-26T00:33:58.216"/>
    <p1510:client id="{C97D9A3A-F295-F681-AD92-DEB1347BD96C}" v="1504" dt="2021-01-25T22:49:39.782"/>
    <p1510:client id="{ED37734B-4EAF-B21C-DB81-4EC185BB569E}" v="12" dt="2021-01-25T22:02:10.870"/>
    <p1510:client id="{F77B2756-485C-558C-0D4F-3B5A5916D3A7}" v="48" dt="2021-01-25T21:58:17.358"/>
  </p1510:revLst>
</p1510:revInfo>
</file>

<file path=ppt/tableStyles.xml><?xml version="1.0" encoding="utf-8"?>
<a:tblStyleLst xmlns:a="http://schemas.openxmlformats.org/drawingml/2006/main" def="{DF4A1B13-39F6-49E5-84B2-1B8CEEA66E58}">
  <a:tblStyle styleId="{DF4A1B13-39F6-49E5-84B2-1B8CEEA66E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59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015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9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79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534963"/>
            <a:ext cx="4410300" cy="1706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solidFill>
                  <a:srgbClr val="FFFFFF"/>
                </a:solidFill>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685800" y="2278345"/>
            <a:ext cx="4410300" cy="44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grpSp>
        <p:nvGrpSpPr>
          <p:cNvPr id="11" name="Google Shape;11;p2"/>
          <p:cNvGrpSpPr/>
          <p:nvPr/>
        </p:nvGrpSpPr>
        <p:grpSpPr>
          <a:xfrm rot="12770">
            <a:off x="3143723" y="-723971"/>
            <a:ext cx="8629335" cy="7691461"/>
            <a:chOff x="1543903" y="1051131"/>
            <a:chExt cx="4579322" cy="4218197"/>
          </a:xfrm>
        </p:grpSpPr>
        <p:sp>
          <p:nvSpPr>
            <p:cNvPr id="12" name="Google Shape;12;p2"/>
            <p:cNvSpPr/>
            <p:nvPr/>
          </p:nvSpPr>
          <p:spPr>
            <a:xfrm>
              <a:off x="1543903" y="1051131"/>
              <a:ext cx="4579322" cy="4218197"/>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530453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grpSp>
        <p:nvGrpSpPr>
          <p:cNvPr id="70" name="Google Shape;70;p11"/>
          <p:cNvGrpSpPr/>
          <p:nvPr/>
        </p:nvGrpSpPr>
        <p:grpSpPr>
          <a:xfrm rot="2506023">
            <a:off x="1274638" y="-703256"/>
            <a:ext cx="6812756" cy="6550031"/>
            <a:chOff x="1786775" y="1002200"/>
            <a:chExt cx="3861800" cy="3712875"/>
          </a:xfrm>
        </p:grpSpPr>
        <p:sp>
          <p:nvSpPr>
            <p:cNvPr id="71" name="Google Shape;71;p1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1"/>
          <p:cNvSpPr txBox="1">
            <a:spLocks noGrp="1"/>
          </p:cNvSpPr>
          <p:nvPr>
            <p:ph type="title" hasCustomPrompt="1"/>
          </p:nvPr>
        </p:nvSpPr>
        <p:spPr>
          <a:xfrm>
            <a:off x="1327050" y="1598088"/>
            <a:ext cx="6489900" cy="1318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5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subTitle" idx="1"/>
          </p:nvPr>
        </p:nvSpPr>
        <p:spPr>
          <a:xfrm>
            <a:off x="1327050" y="2945463"/>
            <a:ext cx="64899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321694533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ft title">
  <p:cSld name="Left title">
    <p:spTree>
      <p:nvGrpSpPr>
        <p:cNvPr id="1" name="Shape 77"/>
        <p:cNvGrpSpPr/>
        <p:nvPr/>
      </p:nvGrpSpPr>
      <p:grpSpPr>
        <a:xfrm>
          <a:off x="0" y="0"/>
          <a:ext cx="0" cy="0"/>
          <a:chOff x="0" y="0"/>
          <a:chExt cx="0" cy="0"/>
        </a:xfrm>
      </p:grpSpPr>
      <p:sp>
        <p:nvSpPr>
          <p:cNvPr id="78" name="Google Shape;78;p13"/>
          <p:cNvSpPr/>
          <p:nvPr/>
        </p:nvSpPr>
        <p:spPr>
          <a:xfrm rot="277699">
            <a:off x="611389" y="-2396143"/>
            <a:ext cx="10332728" cy="9979420"/>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txBox="1">
            <a:spLocks noGrp="1"/>
          </p:cNvSpPr>
          <p:nvPr>
            <p:ph type="title"/>
          </p:nvPr>
        </p:nvSpPr>
        <p:spPr>
          <a:xfrm>
            <a:off x="723900" y="448056"/>
            <a:ext cx="2314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latin typeface="Fredoka One"/>
                <a:ea typeface="Fredoka One"/>
                <a:cs typeface="Fredoka One"/>
                <a:sym typeface="Fredok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41197104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3"/>
        </a:solidFill>
        <a:effectLst/>
      </p:bgPr>
    </p:bg>
    <p:spTree>
      <p:nvGrpSpPr>
        <p:cNvPr id="1" name="Shape 80"/>
        <p:cNvGrpSpPr/>
        <p:nvPr/>
      </p:nvGrpSpPr>
      <p:grpSpPr>
        <a:xfrm>
          <a:off x="0" y="0"/>
          <a:ext cx="0" cy="0"/>
          <a:chOff x="0" y="0"/>
          <a:chExt cx="0" cy="0"/>
        </a:xfrm>
      </p:grpSpPr>
      <p:grpSp>
        <p:nvGrpSpPr>
          <p:cNvPr id="81" name="Google Shape;81;p14"/>
          <p:cNvGrpSpPr/>
          <p:nvPr/>
        </p:nvGrpSpPr>
        <p:grpSpPr>
          <a:xfrm rot="1351513">
            <a:off x="-417957" y="-2365234"/>
            <a:ext cx="9979855" cy="9594854"/>
            <a:chOff x="1786775" y="1002200"/>
            <a:chExt cx="3861800" cy="3712875"/>
          </a:xfrm>
        </p:grpSpPr>
        <p:sp>
          <p:nvSpPr>
            <p:cNvPr id="82" name="Google Shape;82;p1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125627809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eft text">
  <p:cSld name="Title and left text">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54685568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text lines">
  <p:cSld name="Title and four text lines">
    <p:spTree>
      <p:nvGrpSpPr>
        <p:cNvPr id="1" name="Shape 98"/>
        <p:cNvGrpSpPr/>
        <p:nvPr/>
      </p:nvGrpSpPr>
      <p:grpSpPr>
        <a:xfrm>
          <a:off x="0" y="0"/>
          <a:ext cx="0" cy="0"/>
          <a:chOff x="0" y="0"/>
          <a:chExt cx="0" cy="0"/>
        </a:xfrm>
      </p:grpSpPr>
      <p:grpSp>
        <p:nvGrpSpPr>
          <p:cNvPr id="99" name="Google Shape;99;p16"/>
          <p:cNvGrpSpPr/>
          <p:nvPr/>
        </p:nvGrpSpPr>
        <p:grpSpPr>
          <a:xfrm rot="1351459">
            <a:off x="211922" y="-2403121"/>
            <a:ext cx="9565900" cy="9196519"/>
            <a:chOff x="1786775" y="1002200"/>
            <a:chExt cx="3861800" cy="3712875"/>
          </a:xfrm>
        </p:grpSpPr>
        <p:sp>
          <p:nvSpPr>
            <p:cNvPr id="100" name="Google Shape;100;p1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latin typeface="Fredoka One"/>
                <a:ea typeface="Fredoka One"/>
                <a:cs typeface="Fredoka One"/>
                <a:sym typeface="Fredok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04" name="Google Shape;104;p16"/>
          <p:cNvSpPr txBox="1">
            <a:spLocks noGrp="1"/>
          </p:cNvSpPr>
          <p:nvPr>
            <p:ph type="subTitle" idx="1"/>
          </p:nvPr>
        </p:nvSpPr>
        <p:spPr>
          <a:xfrm>
            <a:off x="556807" y="3580886"/>
            <a:ext cx="22197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5" name="Google Shape;105;p16"/>
          <p:cNvSpPr txBox="1">
            <a:spLocks noGrp="1"/>
          </p:cNvSpPr>
          <p:nvPr>
            <p:ph type="subTitle" idx="2"/>
          </p:nvPr>
        </p:nvSpPr>
        <p:spPr>
          <a:xfrm>
            <a:off x="6279880" y="2060361"/>
            <a:ext cx="22197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6" name="Google Shape;106;p16"/>
          <p:cNvSpPr txBox="1">
            <a:spLocks noGrp="1"/>
          </p:cNvSpPr>
          <p:nvPr>
            <p:ph type="subTitle" idx="3"/>
          </p:nvPr>
        </p:nvSpPr>
        <p:spPr>
          <a:xfrm>
            <a:off x="552702" y="2060361"/>
            <a:ext cx="22197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7" name="Google Shape;107;p16"/>
          <p:cNvSpPr txBox="1">
            <a:spLocks noGrp="1"/>
          </p:cNvSpPr>
          <p:nvPr>
            <p:ph type="subTitle" idx="4"/>
          </p:nvPr>
        </p:nvSpPr>
        <p:spPr>
          <a:xfrm>
            <a:off x="552707" y="3260336"/>
            <a:ext cx="22197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8" name="Google Shape;108;p16"/>
          <p:cNvSpPr txBox="1">
            <a:spLocks noGrp="1"/>
          </p:cNvSpPr>
          <p:nvPr>
            <p:ph type="subTitle" idx="5"/>
          </p:nvPr>
        </p:nvSpPr>
        <p:spPr>
          <a:xfrm>
            <a:off x="6279880" y="1710961"/>
            <a:ext cx="22197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9" name="Google Shape;109;p16"/>
          <p:cNvSpPr txBox="1">
            <a:spLocks noGrp="1"/>
          </p:cNvSpPr>
          <p:nvPr>
            <p:ph type="subTitle" idx="6"/>
          </p:nvPr>
        </p:nvSpPr>
        <p:spPr>
          <a:xfrm>
            <a:off x="552702" y="1710961"/>
            <a:ext cx="22197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0" name="Google Shape;110;p16"/>
          <p:cNvSpPr txBox="1">
            <a:spLocks noGrp="1"/>
          </p:cNvSpPr>
          <p:nvPr>
            <p:ph type="subTitle" idx="7"/>
          </p:nvPr>
        </p:nvSpPr>
        <p:spPr>
          <a:xfrm>
            <a:off x="6279880" y="3580874"/>
            <a:ext cx="22197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1" name="Google Shape;111;p16"/>
          <p:cNvSpPr txBox="1">
            <a:spLocks noGrp="1"/>
          </p:cNvSpPr>
          <p:nvPr>
            <p:ph type="subTitle" idx="8"/>
          </p:nvPr>
        </p:nvSpPr>
        <p:spPr>
          <a:xfrm>
            <a:off x="6279880" y="3239399"/>
            <a:ext cx="22197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62681210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s and descriptions">
  <p:cSld name="Title, subtitles and descriptions">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31954897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1"/>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067250" y="445025"/>
            <a:ext cx="7009500" cy="541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01414667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4"/>
        <p:cNvGrpSpPr/>
        <p:nvPr/>
      </p:nvGrpSpPr>
      <p:grpSpPr>
        <a:xfrm>
          <a:off x="0" y="0"/>
          <a:ext cx="0" cy="0"/>
          <a:chOff x="0" y="0"/>
          <a:chExt cx="0" cy="0"/>
        </a:xfrm>
      </p:grpSpPr>
      <p:sp>
        <p:nvSpPr>
          <p:cNvPr id="135" name="Google Shape;135;p19"/>
          <p:cNvSpPr/>
          <p:nvPr/>
        </p:nvSpPr>
        <p:spPr>
          <a:xfrm rot="2700000">
            <a:off x="310820" y="-1989511"/>
            <a:ext cx="9163700" cy="868639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rgbClr val="FFFFFF"/>
                </a:solidFill>
              </a:defRPr>
            </a:lvl1pPr>
            <a:lvl2pPr lvl="1" algn="ctr">
              <a:spcBef>
                <a:spcPts val="0"/>
              </a:spcBef>
              <a:spcAft>
                <a:spcPts val="0"/>
              </a:spcAft>
              <a:buClr>
                <a:srgbClr val="FFFFFF"/>
              </a:buClr>
              <a:buSzPts val="2800"/>
              <a:buNone/>
              <a:defRPr>
                <a:solidFill>
                  <a:srgbClr val="FFFFFF"/>
                </a:solidFill>
              </a:defRPr>
            </a:lvl2pPr>
            <a:lvl3pPr lvl="2" algn="ctr">
              <a:spcBef>
                <a:spcPts val="0"/>
              </a:spcBef>
              <a:spcAft>
                <a:spcPts val="0"/>
              </a:spcAft>
              <a:buClr>
                <a:srgbClr val="FFFFFF"/>
              </a:buClr>
              <a:buSzPts val="2800"/>
              <a:buNone/>
              <a:defRPr>
                <a:solidFill>
                  <a:srgbClr val="FFFFFF"/>
                </a:solidFill>
              </a:defRPr>
            </a:lvl3pPr>
            <a:lvl4pPr lvl="3" algn="ctr">
              <a:spcBef>
                <a:spcPts val="0"/>
              </a:spcBef>
              <a:spcAft>
                <a:spcPts val="0"/>
              </a:spcAft>
              <a:buClr>
                <a:srgbClr val="FFFFFF"/>
              </a:buClr>
              <a:buSzPts val="2800"/>
              <a:buNone/>
              <a:defRPr>
                <a:solidFill>
                  <a:srgbClr val="FFFFFF"/>
                </a:solidFill>
              </a:defRPr>
            </a:lvl4pPr>
            <a:lvl5pPr lvl="4" algn="ctr">
              <a:spcBef>
                <a:spcPts val="0"/>
              </a:spcBef>
              <a:spcAft>
                <a:spcPts val="0"/>
              </a:spcAft>
              <a:buClr>
                <a:srgbClr val="FFFFFF"/>
              </a:buClr>
              <a:buSzPts val="2800"/>
              <a:buNone/>
              <a:defRPr>
                <a:solidFill>
                  <a:srgbClr val="FFFFFF"/>
                </a:solidFill>
              </a:defRPr>
            </a:lvl5pPr>
            <a:lvl6pPr lvl="5" algn="ctr">
              <a:spcBef>
                <a:spcPts val="0"/>
              </a:spcBef>
              <a:spcAft>
                <a:spcPts val="0"/>
              </a:spcAft>
              <a:buClr>
                <a:srgbClr val="FFFFFF"/>
              </a:buClr>
              <a:buSzPts val="2800"/>
              <a:buNone/>
              <a:defRPr>
                <a:solidFill>
                  <a:srgbClr val="FFFFFF"/>
                </a:solidFill>
              </a:defRPr>
            </a:lvl6pPr>
            <a:lvl7pPr lvl="6" algn="ctr">
              <a:spcBef>
                <a:spcPts val="0"/>
              </a:spcBef>
              <a:spcAft>
                <a:spcPts val="0"/>
              </a:spcAft>
              <a:buClr>
                <a:srgbClr val="FFFFFF"/>
              </a:buClr>
              <a:buSzPts val="2800"/>
              <a:buNone/>
              <a:defRPr>
                <a:solidFill>
                  <a:srgbClr val="FFFFFF"/>
                </a:solidFill>
              </a:defRPr>
            </a:lvl7pPr>
            <a:lvl8pPr lvl="7" algn="ctr">
              <a:spcBef>
                <a:spcPts val="0"/>
              </a:spcBef>
              <a:spcAft>
                <a:spcPts val="0"/>
              </a:spcAft>
              <a:buClr>
                <a:srgbClr val="FFFFFF"/>
              </a:buClr>
              <a:buSzPts val="2800"/>
              <a:buNone/>
              <a:defRPr>
                <a:solidFill>
                  <a:srgbClr val="FFFFFF"/>
                </a:solidFill>
              </a:defRPr>
            </a:lvl8pPr>
            <a:lvl9pPr lvl="8" algn="ctr">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137" name="Google Shape;137;p19"/>
          <p:cNvSpPr txBox="1">
            <a:spLocks noGrp="1"/>
          </p:cNvSpPr>
          <p:nvPr>
            <p:ph type="subTitle" idx="1"/>
          </p:nvPr>
        </p:nvSpPr>
        <p:spPr>
          <a:xfrm>
            <a:off x="1322950" y="2896922"/>
            <a:ext cx="14361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38" name="Google Shape;138;p19"/>
          <p:cNvSpPr txBox="1">
            <a:spLocks noGrp="1"/>
          </p:cNvSpPr>
          <p:nvPr>
            <p:ph type="subTitle" idx="2"/>
          </p:nvPr>
        </p:nvSpPr>
        <p:spPr>
          <a:xfrm>
            <a:off x="3853950" y="2896922"/>
            <a:ext cx="14361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39" name="Google Shape;139;p19"/>
          <p:cNvSpPr txBox="1">
            <a:spLocks noGrp="1"/>
          </p:cNvSpPr>
          <p:nvPr>
            <p:ph type="subTitle" idx="3"/>
          </p:nvPr>
        </p:nvSpPr>
        <p:spPr>
          <a:xfrm>
            <a:off x="6341000" y="2896922"/>
            <a:ext cx="14361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40" name="Google Shape;140;p19"/>
          <p:cNvSpPr txBox="1">
            <a:spLocks noGrp="1"/>
          </p:cNvSpPr>
          <p:nvPr>
            <p:ph type="subTitle" idx="4"/>
          </p:nvPr>
        </p:nvSpPr>
        <p:spPr>
          <a:xfrm>
            <a:off x="1143100" y="3500022"/>
            <a:ext cx="1883700" cy="7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41" name="Google Shape;141;p19"/>
          <p:cNvSpPr txBox="1">
            <a:spLocks noGrp="1"/>
          </p:cNvSpPr>
          <p:nvPr>
            <p:ph type="subTitle" idx="5"/>
          </p:nvPr>
        </p:nvSpPr>
        <p:spPr>
          <a:xfrm>
            <a:off x="3630150" y="3500022"/>
            <a:ext cx="1883700" cy="7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42" name="Google Shape;142;p19"/>
          <p:cNvSpPr txBox="1">
            <a:spLocks noGrp="1"/>
          </p:cNvSpPr>
          <p:nvPr>
            <p:ph type="subTitle" idx="6"/>
          </p:nvPr>
        </p:nvSpPr>
        <p:spPr>
          <a:xfrm>
            <a:off x="6117200" y="3500022"/>
            <a:ext cx="1883700" cy="7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93616434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deas">
  <p:cSld name="Title and ideas">
    <p:spTree>
      <p:nvGrpSpPr>
        <p:cNvPr id="1" name="Shape 143"/>
        <p:cNvGrpSpPr/>
        <p:nvPr/>
      </p:nvGrpSpPr>
      <p:grpSpPr>
        <a:xfrm>
          <a:off x="0" y="0"/>
          <a:ext cx="0" cy="0"/>
          <a:chOff x="0" y="0"/>
          <a:chExt cx="0" cy="0"/>
        </a:xfrm>
      </p:grpSpPr>
      <p:sp>
        <p:nvSpPr>
          <p:cNvPr id="144" name="Google Shape;144;p20"/>
          <p:cNvSpPr/>
          <p:nvPr/>
        </p:nvSpPr>
        <p:spPr>
          <a:xfrm rot="277656">
            <a:off x="269403" y="-2543413"/>
            <a:ext cx="10832132" cy="10325869"/>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txBox="1">
            <a:spLocks noGrp="1"/>
          </p:cNvSpPr>
          <p:nvPr>
            <p:ph type="title"/>
          </p:nvPr>
        </p:nvSpPr>
        <p:spPr>
          <a:xfrm>
            <a:off x="685800" y="538325"/>
            <a:ext cx="388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46" name="Google Shape;146;p20"/>
          <p:cNvSpPr txBox="1">
            <a:spLocks noGrp="1"/>
          </p:cNvSpPr>
          <p:nvPr>
            <p:ph type="subTitle" idx="1"/>
          </p:nvPr>
        </p:nvSpPr>
        <p:spPr>
          <a:xfrm>
            <a:off x="4995225" y="3012245"/>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47" name="Google Shape;147;p20"/>
          <p:cNvSpPr txBox="1">
            <a:spLocks noGrp="1"/>
          </p:cNvSpPr>
          <p:nvPr>
            <p:ph type="subTitle" idx="2"/>
          </p:nvPr>
        </p:nvSpPr>
        <p:spPr>
          <a:xfrm>
            <a:off x="4995225" y="2672145"/>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48" name="Google Shape;148;p20"/>
          <p:cNvSpPr txBox="1">
            <a:spLocks noGrp="1"/>
          </p:cNvSpPr>
          <p:nvPr>
            <p:ph type="subTitle" idx="3"/>
          </p:nvPr>
        </p:nvSpPr>
        <p:spPr>
          <a:xfrm>
            <a:off x="4995225" y="4046636"/>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49" name="Google Shape;149;p20"/>
          <p:cNvSpPr txBox="1">
            <a:spLocks noGrp="1"/>
          </p:cNvSpPr>
          <p:nvPr>
            <p:ph type="subTitle" idx="4"/>
          </p:nvPr>
        </p:nvSpPr>
        <p:spPr>
          <a:xfrm>
            <a:off x="4995225" y="3706536"/>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50" name="Google Shape;150;p20"/>
          <p:cNvSpPr txBox="1">
            <a:spLocks noGrp="1"/>
          </p:cNvSpPr>
          <p:nvPr>
            <p:ph type="subTitle" idx="5"/>
          </p:nvPr>
        </p:nvSpPr>
        <p:spPr>
          <a:xfrm>
            <a:off x="4995225" y="1977865"/>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51" name="Google Shape;151;p20"/>
          <p:cNvSpPr txBox="1">
            <a:spLocks noGrp="1"/>
          </p:cNvSpPr>
          <p:nvPr>
            <p:ph type="subTitle" idx="6"/>
          </p:nvPr>
        </p:nvSpPr>
        <p:spPr>
          <a:xfrm>
            <a:off x="4995225" y="1637766"/>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52" name="Google Shape;152;p20"/>
          <p:cNvSpPr txBox="1">
            <a:spLocks noGrp="1"/>
          </p:cNvSpPr>
          <p:nvPr>
            <p:ph type="subTitle" idx="7"/>
          </p:nvPr>
        </p:nvSpPr>
        <p:spPr>
          <a:xfrm>
            <a:off x="4993825" y="943488"/>
            <a:ext cx="3120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53" name="Google Shape;153;p20"/>
          <p:cNvSpPr txBox="1">
            <a:spLocks noGrp="1"/>
          </p:cNvSpPr>
          <p:nvPr>
            <p:ph type="subTitle" idx="8"/>
          </p:nvPr>
        </p:nvSpPr>
        <p:spPr>
          <a:xfrm>
            <a:off x="4993825" y="603388"/>
            <a:ext cx="3120300" cy="4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b="1">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168566494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930621" y="-2956783"/>
            <a:ext cx="11005343" cy="10580795"/>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25268508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5"/>
        <p:cNvGrpSpPr/>
        <p:nvPr/>
      </p:nvGrpSpPr>
      <p:grpSpPr>
        <a:xfrm>
          <a:off x="0" y="0"/>
          <a:ext cx="0" cy="0"/>
          <a:chOff x="0" y="0"/>
          <a:chExt cx="0" cy="0"/>
        </a:xfrm>
      </p:grpSpPr>
      <p:grpSp>
        <p:nvGrpSpPr>
          <p:cNvPr id="16" name="Google Shape;16;p3"/>
          <p:cNvGrpSpPr/>
          <p:nvPr/>
        </p:nvGrpSpPr>
        <p:grpSpPr>
          <a:xfrm rot="2506023">
            <a:off x="1274638" y="-703256"/>
            <a:ext cx="6812756" cy="6550031"/>
            <a:chOff x="1786775" y="1002200"/>
            <a:chExt cx="3861800" cy="3712875"/>
          </a:xfrm>
        </p:grpSpPr>
        <p:sp>
          <p:nvSpPr>
            <p:cNvPr id="17" name="Google Shape;17;p3"/>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837429" y="1652159"/>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758372" y="1512749"/>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3"/>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en-US"/>
              <a:t>Click to edit Master title style</a:t>
            </a:r>
            <a:endParaRPr/>
          </a:p>
        </p:txBody>
      </p:sp>
      <p:sp>
        <p:nvSpPr>
          <p:cNvPr id="21" name="Google Shape;21;p3"/>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22" name="Google Shape;22;p3"/>
          <p:cNvSpPr txBox="1">
            <a:spLocks noGrp="1"/>
          </p:cNvSpPr>
          <p:nvPr>
            <p:ph type="title" idx="2" hasCustomPrompt="1"/>
          </p:nvPr>
        </p:nvSpPr>
        <p:spPr>
          <a:xfrm>
            <a:off x="2516538" y="1955400"/>
            <a:ext cx="94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5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extLst>
      <p:ext uri="{BB962C8B-B14F-4D97-AF65-F5344CB8AC3E}">
        <p14:creationId xmlns:p14="http://schemas.microsoft.com/office/powerpoint/2010/main" val="3483647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70" name="Google Shape;170;p23"/>
          <p:cNvSpPr txBox="1">
            <a:spLocks noGrp="1"/>
          </p:cNvSpPr>
          <p:nvPr>
            <p:ph type="subTitle" idx="1"/>
          </p:nvPr>
        </p:nvSpPr>
        <p:spPr>
          <a:xfrm>
            <a:off x="6562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71" name="Google Shape;171;p23"/>
          <p:cNvSpPr txBox="1">
            <a:spLocks noGrp="1"/>
          </p:cNvSpPr>
          <p:nvPr>
            <p:ph type="subTitle" idx="2"/>
          </p:nvPr>
        </p:nvSpPr>
        <p:spPr>
          <a:xfrm>
            <a:off x="36724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r>
              <a:rPr lang="en-US"/>
              <a:t>Click to edit Master subtitle style</a:t>
            </a:r>
            <a:endParaRPr/>
          </a:p>
        </p:txBody>
      </p:sp>
      <p:sp>
        <p:nvSpPr>
          <p:cNvPr id="172" name="Google Shape;172;p23"/>
          <p:cNvSpPr txBox="1">
            <a:spLocks noGrp="1"/>
          </p:cNvSpPr>
          <p:nvPr>
            <p:ph type="subTitle" idx="3"/>
          </p:nvPr>
        </p:nvSpPr>
        <p:spPr>
          <a:xfrm>
            <a:off x="9639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r>
              <a:rPr lang="en-US"/>
              <a:t>Click to edit Master subtitle style</a:t>
            </a:r>
            <a:endParaRPr/>
          </a:p>
        </p:txBody>
      </p:sp>
      <p:sp>
        <p:nvSpPr>
          <p:cNvPr id="173" name="Google Shape;173;p23"/>
          <p:cNvSpPr txBox="1">
            <a:spLocks noGrp="1"/>
          </p:cNvSpPr>
          <p:nvPr>
            <p:ph type="subTitle" idx="4"/>
          </p:nvPr>
        </p:nvSpPr>
        <p:spPr>
          <a:xfrm>
            <a:off x="6381025" y="3184400"/>
            <a:ext cx="1799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r>
              <a:rPr lang="en-US"/>
              <a:t>Click to edit Master subtitle style</a:t>
            </a:r>
            <a:endParaRPr/>
          </a:p>
        </p:txBody>
      </p:sp>
      <p:sp>
        <p:nvSpPr>
          <p:cNvPr id="174" name="Google Shape;174;p23"/>
          <p:cNvSpPr txBox="1">
            <a:spLocks noGrp="1"/>
          </p:cNvSpPr>
          <p:nvPr>
            <p:ph type="subTitle" idx="5"/>
          </p:nvPr>
        </p:nvSpPr>
        <p:spPr>
          <a:xfrm>
            <a:off x="33613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75" name="Google Shape;175;p23"/>
          <p:cNvSpPr txBox="1">
            <a:spLocks noGrp="1"/>
          </p:cNvSpPr>
          <p:nvPr>
            <p:ph type="subTitle" idx="6"/>
          </p:nvPr>
        </p:nvSpPr>
        <p:spPr>
          <a:xfrm>
            <a:off x="33613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76" name="Google Shape;176;p23"/>
          <p:cNvSpPr txBox="1">
            <a:spLocks noGrp="1"/>
          </p:cNvSpPr>
          <p:nvPr>
            <p:ph type="subTitle" idx="7"/>
          </p:nvPr>
        </p:nvSpPr>
        <p:spPr>
          <a:xfrm>
            <a:off x="60664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77" name="Google Shape;177;p23"/>
          <p:cNvSpPr txBox="1">
            <a:spLocks noGrp="1"/>
          </p:cNvSpPr>
          <p:nvPr>
            <p:ph type="subTitle" idx="8"/>
          </p:nvPr>
        </p:nvSpPr>
        <p:spPr>
          <a:xfrm>
            <a:off x="6066450" y="2564247"/>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78" name="Google Shape;178;p23"/>
          <p:cNvSpPr txBox="1">
            <a:spLocks noGrp="1"/>
          </p:cNvSpPr>
          <p:nvPr>
            <p:ph type="subTitle" idx="9"/>
          </p:nvPr>
        </p:nvSpPr>
        <p:spPr>
          <a:xfrm>
            <a:off x="656250" y="2906424"/>
            <a:ext cx="24213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267076875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3"/>
        </a:solidFill>
        <a:effectLst/>
      </p:bgPr>
    </p:bg>
    <p:spTree>
      <p:nvGrpSpPr>
        <p:cNvPr id="1" name="Shape 179"/>
        <p:cNvGrpSpPr/>
        <p:nvPr/>
      </p:nvGrpSpPr>
      <p:grpSpPr>
        <a:xfrm>
          <a:off x="0" y="0"/>
          <a:ext cx="0" cy="0"/>
          <a:chOff x="0" y="0"/>
          <a:chExt cx="0" cy="0"/>
        </a:xfrm>
      </p:grpSpPr>
      <p:grpSp>
        <p:nvGrpSpPr>
          <p:cNvPr id="180" name="Google Shape;180;p24"/>
          <p:cNvGrpSpPr/>
          <p:nvPr/>
        </p:nvGrpSpPr>
        <p:grpSpPr>
          <a:xfrm rot="1351459">
            <a:off x="211922" y="-2403121"/>
            <a:ext cx="9565900" cy="9196519"/>
            <a:chOff x="1786775" y="1002200"/>
            <a:chExt cx="3861800" cy="3712875"/>
          </a:xfrm>
        </p:grpSpPr>
        <p:sp>
          <p:nvSpPr>
            <p:cNvPr id="181" name="Google Shape;181;p2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2800"/>
              <a:buNone/>
              <a:defRPr>
                <a:solidFill>
                  <a:schemeClr val="accent3"/>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92641328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3"/>
        </a:solidFill>
        <a:effectLst/>
      </p:bgPr>
    </p:bg>
    <p:spTree>
      <p:nvGrpSpPr>
        <p:cNvPr id="1" name="Shape 185"/>
        <p:cNvGrpSpPr/>
        <p:nvPr/>
      </p:nvGrpSpPr>
      <p:grpSpPr>
        <a:xfrm>
          <a:off x="0" y="0"/>
          <a:ext cx="0" cy="0"/>
          <a:chOff x="0" y="0"/>
          <a:chExt cx="0" cy="0"/>
        </a:xfrm>
      </p:grpSpPr>
      <p:grpSp>
        <p:nvGrpSpPr>
          <p:cNvPr id="186" name="Google Shape;186;p25"/>
          <p:cNvGrpSpPr/>
          <p:nvPr/>
        </p:nvGrpSpPr>
        <p:grpSpPr>
          <a:xfrm rot="1351459">
            <a:off x="-548941" y="-2589869"/>
            <a:ext cx="10242340" cy="9846873"/>
            <a:chOff x="1786775" y="1002200"/>
            <a:chExt cx="3861800" cy="3712875"/>
          </a:xfrm>
        </p:grpSpPr>
        <p:sp>
          <p:nvSpPr>
            <p:cNvPr id="187" name="Google Shape;187;p2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5"/>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lgn="ctr">
              <a:spcBef>
                <a:spcPts val="0"/>
              </a:spcBef>
              <a:spcAft>
                <a:spcPts val="0"/>
              </a:spcAft>
              <a:buClr>
                <a:schemeClr val="accent3"/>
              </a:buClr>
              <a:buSzPts val="2800"/>
              <a:buNone/>
              <a:defRPr>
                <a:solidFill>
                  <a:schemeClr val="accent3"/>
                </a:solidFill>
              </a:defRPr>
            </a:lvl2pPr>
            <a:lvl3pPr lvl="2" algn="ctr">
              <a:spcBef>
                <a:spcPts val="0"/>
              </a:spcBef>
              <a:spcAft>
                <a:spcPts val="0"/>
              </a:spcAft>
              <a:buClr>
                <a:schemeClr val="accent3"/>
              </a:buClr>
              <a:buSzPts val="2800"/>
              <a:buNone/>
              <a:defRPr>
                <a:solidFill>
                  <a:schemeClr val="accent3"/>
                </a:solidFill>
              </a:defRPr>
            </a:lvl3pPr>
            <a:lvl4pPr lvl="3" algn="ctr">
              <a:spcBef>
                <a:spcPts val="0"/>
              </a:spcBef>
              <a:spcAft>
                <a:spcPts val="0"/>
              </a:spcAft>
              <a:buClr>
                <a:schemeClr val="accent3"/>
              </a:buClr>
              <a:buSzPts val="2800"/>
              <a:buNone/>
              <a:defRPr>
                <a:solidFill>
                  <a:schemeClr val="accent3"/>
                </a:solidFill>
              </a:defRPr>
            </a:lvl4pPr>
            <a:lvl5pPr lvl="4" algn="ctr">
              <a:spcBef>
                <a:spcPts val="0"/>
              </a:spcBef>
              <a:spcAft>
                <a:spcPts val="0"/>
              </a:spcAft>
              <a:buClr>
                <a:schemeClr val="accent3"/>
              </a:buClr>
              <a:buSzPts val="2800"/>
              <a:buNone/>
              <a:defRPr>
                <a:solidFill>
                  <a:schemeClr val="accent3"/>
                </a:solidFill>
              </a:defRPr>
            </a:lvl5pPr>
            <a:lvl6pPr lvl="5" algn="ctr">
              <a:spcBef>
                <a:spcPts val="0"/>
              </a:spcBef>
              <a:spcAft>
                <a:spcPts val="0"/>
              </a:spcAft>
              <a:buClr>
                <a:schemeClr val="accent3"/>
              </a:buClr>
              <a:buSzPts val="2800"/>
              <a:buNone/>
              <a:defRPr>
                <a:solidFill>
                  <a:schemeClr val="accent3"/>
                </a:solidFill>
              </a:defRPr>
            </a:lvl6pPr>
            <a:lvl7pPr lvl="6" algn="ctr">
              <a:spcBef>
                <a:spcPts val="0"/>
              </a:spcBef>
              <a:spcAft>
                <a:spcPts val="0"/>
              </a:spcAft>
              <a:buClr>
                <a:schemeClr val="accent3"/>
              </a:buClr>
              <a:buSzPts val="2800"/>
              <a:buNone/>
              <a:defRPr>
                <a:solidFill>
                  <a:schemeClr val="accent3"/>
                </a:solidFill>
              </a:defRPr>
            </a:lvl7pPr>
            <a:lvl8pPr lvl="7" algn="ctr">
              <a:spcBef>
                <a:spcPts val="0"/>
              </a:spcBef>
              <a:spcAft>
                <a:spcPts val="0"/>
              </a:spcAft>
              <a:buClr>
                <a:schemeClr val="accent3"/>
              </a:buClr>
              <a:buSzPts val="2800"/>
              <a:buNone/>
              <a:defRPr>
                <a:solidFill>
                  <a:schemeClr val="accent3"/>
                </a:solidFill>
              </a:defRPr>
            </a:lvl8pPr>
            <a:lvl9pPr lvl="8" algn="ctr">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191" name="Google Shape;191;p25"/>
          <p:cNvSpPr txBox="1">
            <a:spLocks noGrp="1"/>
          </p:cNvSpPr>
          <p:nvPr>
            <p:ph type="subTitle" idx="1"/>
          </p:nvPr>
        </p:nvSpPr>
        <p:spPr>
          <a:xfrm>
            <a:off x="3013825"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2" name="Google Shape;192;p25"/>
          <p:cNvSpPr txBox="1">
            <a:spLocks noGrp="1"/>
          </p:cNvSpPr>
          <p:nvPr>
            <p:ph type="subTitle" idx="2"/>
          </p:nvPr>
        </p:nvSpPr>
        <p:spPr>
          <a:xfrm>
            <a:off x="3280904"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3" name="Google Shape;193;p25"/>
          <p:cNvSpPr txBox="1">
            <a:spLocks noGrp="1"/>
          </p:cNvSpPr>
          <p:nvPr>
            <p:ph type="subTitle" idx="3"/>
          </p:nvPr>
        </p:nvSpPr>
        <p:spPr>
          <a:xfrm>
            <a:off x="4473700"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4" name="Google Shape;194;p25"/>
          <p:cNvSpPr txBox="1">
            <a:spLocks noGrp="1"/>
          </p:cNvSpPr>
          <p:nvPr>
            <p:ph type="subTitle" idx="4"/>
          </p:nvPr>
        </p:nvSpPr>
        <p:spPr>
          <a:xfrm>
            <a:off x="4737363"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5" name="Google Shape;195;p25"/>
          <p:cNvSpPr txBox="1">
            <a:spLocks noGrp="1"/>
          </p:cNvSpPr>
          <p:nvPr>
            <p:ph type="subTitle" idx="5"/>
          </p:nvPr>
        </p:nvSpPr>
        <p:spPr>
          <a:xfrm>
            <a:off x="5933575"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6" name="Google Shape;196;p25"/>
          <p:cNvSpPr txBox="1">
            <a:spLocks noGrp="1"/>
          </p:cNvSpPr>
          <p:nvPr>
            <p:ph type="subTitle" idx="6"/>
          </p:nvPr>
        </p:nvSpPr>
        <p:spPr>
          <a:xfrm>
            <a:off x="6191931"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7" name="Google Shape;197;p25"/>
          <p:cNvSpPr txBox="1">
            <a:spLocks noGrp="1"/>
          </p:cNvSpPr>
          <p:nvPr>
            <p:ph type="subTitle" idx="7"/>
          </p:nvPr>
        </p:nvSpPr>
        <p:spPr>
          <a:xfrm>
            <a:off x="1553950" y="3139792"/>
            <a:ext cx="1634100" cy="88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98" name="Google Shape;198;p25"/>
          <p:cNvSpPr txBox="1">
            <a:spLocks noGrp="1"/>
          </p:cNvSpPr>
          <p:nvPr>
            <p:ph type="subTitle" idx="8"/>
          </p:nvPr>
        </p:nvSpPr>
        <p:spPr>
          <a:xfrm>
            <a:off x="1820825" y="2027104"/>
            <a:ext cx="11085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000">
                <a:solidFill>
                  <a:schemeClr val="lt1"/>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269724445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3"/>
        </a:solidFill>
        <a:effectLst/>
      </p:bgPr>
    </p:bg>
    <p:spTree>
      <p:nvGrpSpPr>
        <p:cNvPr id="1" name="Shape 199"/>
        <p:cNvGrpSpPr/>
        <p:nvPr/>
      </p:nvGrpSpPr>
      <p:grpSpPr>
        <a:xfrm>
          <a:off x="0" y="0"/>
          <a:ext cx="0" cy="0"/>
          <a:chOff x="0" y="0"/>
          <a:chExt cx="0" cy="0"/>
        </a:xfrm>
      </p:grpSpPr>
      <p:grpSp>
        <p:nvGrpSpPr>
          <p:cNvPr id="200" name="Google Shape;200;p26"/>
          <p:cNvGrpSpPr/>
          <p:nvPr/>
        </p:nvGrpSpPr>
        <p:grpSpPr>
          <a:xfrm rot="1351516">
            <a:off x="-465843" y="-2509666"/>
            <a:ext cx="10075598" cy="9686905"/>
            <a:chOff x="1786775" y="1002200"/>
            <a:chExt cx="3861800" cy="3712875"/>
          </a:xfrm>
        </p:grpSpPr>
        <p:sp>
          <p:nvSpPr>
            <p:cNvPr id="201" name="Google Shape;201;p2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205" name="Google Shape;205;p26"/>
          <p:cNvSpPr txBox="1">
            <a:spLocks noGrp="1"/>
          </p:cNvSpPr>
          <p:nvPr>
            <p:ph type="subTitle" idx="1"/>
          </p:nvPr>
        </p:nvSpPr>
        <p:spPr>
          <a:xfrm>
            <a:off x="2553500"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06" name="Google Shape;206;p26"/>
          <p:cNvSpPr txBox="1">
            <a:spLocks noGrp="1"/>
          </p:cNvSpPr>
          <p:nvPr>
            <p:ph type="subTitle" idx="2"/>
          </p:nvPr>
        </p:nvSpPr>
        <p:spPr>
          <a:xfrm>
            <a:off x="2553500"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07" name="Google Shape;207;p26"/>
          <p:cNvSpPr txBox="1">
            <a:spLocks noGrp="1"/>
          </p:cNvSpPr>
          <p:nvPr>
            <p:ph type="subTitle" idx="3"/>
          </p:nvPr>
        </p:nvSpPr>
        <p:spPr>
          <a:xfrm>
            <a:off x="6543896"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08" name="Google Shape;208;p26"/>
          <p:cNvSpPr txBox="1">
            <a:spLocks noGrp="1"/>
          </p:cNvSpPr>
          <p:nvPr>
            <p:ph type="subTitle" idx="4"/>
          </p:nvPr>
        </p:nvSpPr>
        <p:spPr>
          <a:xfrm>
            <a:off x="6543889"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103073222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text lines 2">
  <p:cSld name="Title and four text lines 2">
    <p:spTree>
      <p:nvGrpSpPr>
        <p:cNvPr id="1" name="Shape 209"/>
        <p:cNvGrpSpPr/>
        <p:nvPr/>
      </p:nvGrpSpPr>
      <p:grpSpPr>
        <a:xfrm>
          <a:off x="0" y="0"/>
          <a:ext cx="0" cy="0"/>
          <a:chOff x="0" y="0"/>
          <a:chExt cx="0" cy="0"/>
        </a:xfrm>
      </p:grpSpPr>
      <p:grpSp>
        <p:nvGrpSpPr>
          <p:cNvPr id="210" name="Google Shape;210;p27"/>
          <p:cNvGrpSpPr/>
          <p:nvPr/>
        </p:nvGrpSpPr>
        <p:grpSpPr>
          <a:xfrm rot="1351476">
            <a:off x="-930621" y="-2956783"/>
            <a:ext cx="11005343" cy="10580795"/>
            <a:chOff x="1786775" y="1002200"/>
            <a:chExt cx="3861800" cy="3712875"/>
          </a:xfrm>
        </p:grpSpPr>
        <p:sp>
          <p:nvSpPr>
            <p:cNvPr id="211" name="Google Shape;211;p27"/>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7"/>
          <p:cNvSpPr txBox="1">
            <a:spLocks noGrp="1"/>
          </p:cNvSpPr>
          <p:nvPr>
            <p:ph type="subTitle" idx="1"/>
          </p:nvPr>
        </p:nvSpPr>
        <p:spPr>
          <a:xfrm>
            <a:off x="888763" y="3515500"/>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15" name="Google Shape;215;p27"/>
          <p:cNvSpPr txBox="1">
            <a:spLocks noGrp="1"/>
          </p:cNvSpPr>
          <p:nvPr>
            <p:ph type="subTitle" idx="2"/>
          </p:nvPr>
        </p:nvSpPr>
        <p:spPr>
          <a:xfrm>
            <a:off x="5775188" y="197680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16" name="Google Shape;216;p27"/>
          <p:cNvSpPr txBox="1">
            <a:spLocks noGrp="1"/>
          </p:cNvSpPr>
          <p:nvPr>
            <p:ph type="subTitle" idx="3"/>
          </p:nvPr>
        </p:nvSpPr>
        <p:spPr>
          <a:xfrm>
            <a:off x="905038" y="1987475"/>
            <a:ext cx="2421300" cy="6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17" name="Google Shape;217;p27"/>
          <p:cNvSpPr txBox="1">
            <a:spLocks noGrp="1"/>
          </p:cNvSpPr>
          <p:nvPr>
            <p:ph type="subTitle" idx="4"/>
          </p:nvPr>
        </p:nvSpPr>
        <p:spPr>
          <a:xfrm>
            <a:off x="888763" y="3098075"/>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18" name="Google Shape;218;p27"/>
          <p:cNvSpPr txBox="1">
            <a:spLocks noGrp="1"/>
          </p:cNvSpPr>
          <p:nvPr>
            <p:ph type="subTitle" idx="5"/>
          </p:nvPr>
        </p:nvSpPr>
        <p:spPr>
          <a:xfrm>
            <a:off x="5775188" y="154870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19" name="Google Shape;219;p27"/>
          <p:cNvSpPr txBox="1">
            <a:spLocks noGrp="1"/>
          </p:cNvSpPr>
          <p:nvPr>
            <p:ph type="subTitle" idx="6"/>
          </p:nvPr>
        </p:nvSpPr>
        <p:spPr>
          <a:xfrm>
            <a:off x="905038" y="1548700"/>
            <a:ext cx="2421300" cy="42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20" name="Google Shape;220;p27"/>
          <p:cNvSpPr txBox="1">
            <a:spLocks noGrp="1"/>
          </p:cNvSpPr>
          <p:nvPr>
            <p:ph type="subTitle" idx="7"/>
          </p:nvPr>
        </p:nvSpPr>
        <p:spPr>
          <a:xfrm>
            <a:off x="5775188" y="3505238"/>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solidFill>
                  <a:srgbClr val="FFFFFF"/>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21" name="Google Shape;221;p27"/>
          <p:cNvSpPr txBox="1">
            <a:spLocks noGrp="1"/>
          </p:cNvSpPr>
          <p:nvPr>
            <p:ph type="subTitle" idx="8"/>
          </p:nvPr>
        </p:nvSpPr>
        <p:spPr>
          <a:xfrm>
            <a:off x="5775188" y="3077138"/>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22" name="Google Shape;22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2800"/>
              <a:buNone/>
              <a:defRPr>
                <a:solidFill>
                  <a:schemeClr val="lt1"/>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361073238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3900" y="695063"/>
            <a:ext cx="4314300" cy="9906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5" name="Google Shape;225;p28"/>
          <p:cNvSpPr txBox="1">
            <a:spLocks noGrp="1"/>
          </p:cNvSpPr>
          <p:nvPr>
            <p:ph type="subTitle" idx="1"/>
          </p:nvPr>
        </p:nvSpPr>
        <p:spPr>
          <a:xfrm>
            <a:off x="723900" y="1763872"/>
            <a:ext cx="4314300" cy="137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r>
              <a:rPr lang="en-US"/>
              <a:t>Click to edit Master subtitle style</a:t>
            </a:r>
            <a:endParaRPr/>
          </a:p>
        </p:txBody>
      </p:sp>
      <p:sp>
        <p:nvSpPr>
          <p:cNvPr id="226" name="Google Shape;226;p28"/>
          <p:cNvSpPr txBox="1"/>
          <p:nvPr/>
        </p:nvSpPr>
        <p:spPr>
          <a:xfrm>
            <a:off x="4638675" y="3891175"/>
            <a:ext cx="3785400" cy="7140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Clr>
                <a:schemeClr val="dk1"/>
              </a:buClr>
              <a:buSzPts val="1100"/>
              <a:buFont typeface="Arial"/>
              <a:buNone/>
            </a:pPr>
            <a:r>
              <a:rPr lang="en" sz="1200">
                <a:solidFill>
                  <a:schemeClr val="dk2"/>
                </a:solidFill>
                <a:latin typeface="Raleway"/>
                <a:ea typeface="Raleway"/>
                <a:cs typeface="Raleway"/>
                <a:sym typeface="Raleway"/>
              </a:rPr>
              <a:t>This presentation template was created by </a:t>
            </a:r>
            <a:r>
              <a:rPr lang="en" sz="1200" b="1">
                <a:solidFill>
                  <a:schemeClr val="dk2"/>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dk2"/>
                </a:solidFill>
                <a:latin typeface="Raleway"/>
                <a:ea typeface="Raleway"/>
                <a:cs typeface="Raleway"/>
                <a:sym typeface="Raleway"/>
              </a:rPr>
              <a:t>,</a:t>
            </a:r>
            <a:r>
              <a:rPr lang="en" sz="1200">
                <a:solidFill>
                  <a:schemeClr val="dk2"/>
                </a:solidFill>
                <a:latin typeface="Raleway"/>
                <a:ea typeface="Raleway"/>
                <a:cs typeface="Raleway"/>
                <a:sym typeface="Raleway"/>
              </a:rPr>
              <a:t> including icons by </a:t>
            </a:r>
            <a:r>
              <a:rPr lang="en" sz="1200"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2"/>
                </a:solidFill>
                <a:latin typeface="Raleway"/>
                <a:ea typeface="Raleway"/>
                <a:cs typeface="Raleway"/>
                <a:sym typeface="Raleway"/>
              </a:rPr>
              <a:t>, infographics &amp; images by </a:t>
            </a:r>
            <a:r>
              <a:rPr lang="en" sz="1200"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dk2"/>
                </a:solidFill>
                <a:latin typeface="Raleway"/>
                <a:ea typeface="Raleway"/>
                <a:cs typeface="Raleway"/>
                <a:sym typeface="Raleway"/>
              </a:rPr>
              <a:t> and illustrations by </a:t>
            </a:r>
            <a:r>
              <a:rPr lang="en" sz="1200"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Stories</a:t>
            </a:r>
            <a:endParaRPr sz="1200">
              <a:solidFill>
                <a:schemeClr val="dk2"/>
              </a:solidFill>
              <a:latin typeface="Raleway"/>
              <a:ea typeface="Raleway"/>
              <a:cs typeface="Raleway"/>
              <a:sym typeface="Raleway"/>
            </a:endParaRPr>
          </a:p>
          <a:p>
            <a:pPr marL="0" lvl="0" indent="0" algn="r" rtl="0">
              <a:spcBef>
                <a:spcPts val="300"/>
              </a:spcBef>
              <a:spcAft>
                <a:spcPts val="0"/>
              </a:spcAft>
              <a:buNone/>
            </a:pPr>
            <a:endParaRPr sz="1000">
              <a:latin typeface="Raleway"/>
              <a:ea typeface="Raleway"/>
              <a:cs typeface="Raleway"/>
              <a:sym typeface="Raleway"/>
            </a:endParaRPr>
          </a:p>
        </p:txBody>
      </p:sp>
      <p:grpSp>
        <p:nvGrpSpPr>
          <p:cNvPr id="227" name="Google Shape;227;p28"/>
          <p:cNvGrpSpPr/>
          <p:nvPr/>
        </p:nvGrpSpPr>
        <p:grpSpPr>
          <a:xfrm>
            <a:off x="3593993" y="923925"/>
            <a:ext cx="5102063" cy="2701287"/>
            <a:chOff x="847550" y="1140325"/>
            <a:chExt cx="6229625" cy="3298275"/>
          </a:xfrm>
        </p:grpSpPr>
        <p:sp>
          <p:nvSpPr>
            <p:cNvPr id="228" name="Google Shape;228;p28"/>
            <p:cNvSpPr/>
            <p:nvPr/>
          </p:nvSpPr>
          <p:spPr>
            <a:xfrm>
              <a:off x="936450" y="2929100"/>
              <a:ext cx="555825" cy="464275"/>
            </a:xfrm>
            <a:custGeom>
              <a:avLst/>
              <a:gdLst/>
              <a:ahLst/>
              <a:cxnLst/>
              <a:rect l="l" t="t" r="r" b="b"/>
              <a:pathLst>
                <a:path w="22233" h="18571" extrusionOk="0">
                  <a:moveTo>
                    <a:pt x="12216" y="0"/>
                  </a:moveTo>
                  <a:cubicBezTo>
                    <a:pt x="11729" y="0"/>
                    <a:pt x="11239" y="41"/>
                    <a:pt x="10761" y="114"/>
                  </a:cubicBezTo>
                  <a:cubicBezTo>
                    <a:pt x="2584" y="1360"/>
                    <a:pt x="1" y="11847"/>
                    <a:pt x="6657" y="16741"/>
                  </a:cubicBezTo>
                  <a:cubicBezTo>
                    <a:pt x="8378" y="18006"/>
                    <a:pt x="10272" y="18570"/>
                    <a:pt x="12112" y="18570"/>
                  </a:cubicBezTo>
                  <a:cubicBezTo>
                    <a:pt x="17391" y="18570"/>
                    <a:pt x="22232" y="13928"/>
                    <a:pt x="21308" y="7865"/>
                  </a:cubicBezTo>
                  <a:lnTo>
                    <a:pt x="21308" y="7865"/>
                  </a:lnTo>
                  <a:lnTo>
                    <a:pt x="12159" y="9263"/>
                  </a:lnTo>
                  <a:lnTo>
                    <a:pt x="13162" y="53"/>
                  </a:lnTo>
                  <a:cubicBezTo>
                    <a:pt x="12850" y="18"/>
                    <a:pt x="12534" y="0"/>
                    <a:pt x="1221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1286775" y="2931175"/>
              <a:ext cx="174025" cy="177100"/>
            </a:xfrm>
            <a:custGeom>
              <a:avLst/>
              <a:gdLst/>
              <a:ahLst/>
              <a:cxnLst/>
              <a:rect l="l" t="t" r="r" b="b"/>
              <a:pathLst>
                <a:path w="6961" h="7084" extrusionOk="0">
                  <a:moveTo>
                    <a:pt x="1125" y="1"/>
                  </a:moveTo>
                  <a:lnTo>
                    <a:pt x="0" y="7083"/>
                  </a:lnTo>
                  <a:lnTo>
                    <a:pt x="0" y="7083"/>
                  </a:lnTo>
                  <a:lnTo>
                    <a:pt x="6961" y="5776"/>
                  </a:lnTo>
                  <a:cubicBezTo>
                    <a:pt x="6961" y="5776"/>
                    <a:pt x="5958" y="1825"/>
                    <a:pt x="11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318750" y="3794425"/>
              <a:ext cx="553225" cy="553225"/>
            </a:xfrm>
            <a:custGeom>
              <a:avLst/>
              <a:gdLst/>
              <a:ahLst/>
              <a:cxnLst/>
              <a:rect l="l" t="t" r="r" b="b"/>
              <a:pathLst>
                <a:path w="22129" h="22129" extrusionOk="0">
                  <a:moveTo>
                    <a:pt x="11242" y="7061"/>
                  </a:moveTo>
                  <a:cubicBezTo>
                    <a:pt x="13026" y="7061"/>
                    <a:pt x="14637" y="8278"/>
                    <a:pt x="15077" y="10092"/>
                  </a:cubicBezTo>
                  <a:cubicBezTo>
                    <a:pt x="15740" y="12744"/>
                    <a:pt x="13635" y="14991"/>
                    <a:pt x="11235" y="14991"/>
                  </a:cubicBezTo>
                  <a:cubicBezTo>
                    <a:pt x="10555" y="14991"/>
                    <a:pt x="9851" y="14810"/>
                    <a:pt x="9180" y="14408"/>
                  </a:cubicBezTo>
                  <a:cubicBezTo>
                    <a:pt x="6171" y="12584"/>
                    <a:pt x="6870" y="8025"/>
                    <a:pt x="10305" y="7174"/>
                  </a:cubicBezTo>
                  <a:cubicBezTo>
                    <a:pt x="10619" y="7097"/>
                    <a:pt x="10933" y="7061"/>
                    <a:pt x="11242" y="7061"/>
                  </a:cubicBezTo>
                  <a:close/>
                  <a:moveTo>
                    <a:pt x="10244" y="0"/>
                  </a:moveTo>
                  <a:lnTo>
                    <a:pt x="6657" y="882"/>
                  </a:lnTo>
                  <a:lnTo>
                    <a:pt x="6718" y="3101"/>
                  </a:lnTo>
                  <a:cubicBezTo>
                    <a:pt x="5989" y="3496"/>
                    <a:pt x="5350" y="3952"/>
                    <a:pt x="4773" y="4529"/>
                  </a:cubicBezTo>
                  <a:lnTo>
                    <a:pt x="2645" y="3800"/>
                  </a:lnTo>
                  <a:lnTo>
                    <a:pt x="761" y="6961"/>
                  </a:lnTo>
                  <a:lnTo>
                    <a:pt x="2372" y="8511"/>
                  </a:lnTo>
                  <a:cubicBezTo>
                    <a:pt x="2128" y="9271"/>
                    <a:pt x="2007" y="10092"/>
                    <a:pt x="1976" y="10882"/>
                  </a:cubicBezTo>
                  <a:lnTo>
                    <a:pt x="1" y="11885"/>
                  </a:lnTo>
                  <a:lnTo>
                    <a:pt x="882" y="15472"/>
                  </a:lnTo>
                  <a:lnTo>
                    <a:pt x="3101" y="15411"/>
                  </a:lnTo>
                  <a:cubicBezTo>
                    <a:pt x="3466" y="16140"/>
                    <a:pt x="3952" y="16779"/>
                    <a:pt x="4530" y="17356"/>
                  </a:cubicBezTo>
                  <a:lnTo>
                    <a:pt x="3800" y="19484"/>
                  </a:lnTo>
                  <a:lnTo>
                    <a:pt x="6961" y="21368"/>
                  </a:lnTo>
                  <a:lnTo>
                    <a:pt x="8511" y="19757"/>
                  </a:lnTo>
                  <a:cubicBezTo>
                    <a:pt x="9271" y="20001"/>
                    <a:pt x="10092" y="20122"/>
                    <a:pt x="10882" y="20153"/>
                  </a:cubicBezTo>
                  <a:lnTo>
                    <a:pt x="11885" y="22128"/>
                  </a:lnTo>
                  <a:lnTo>
                    <a:pt x="15472" y="21277"/>
                  </a:lnTo>
                  <a:lnTo>
                    <a:pt x="15411" y="19028"/>
                  </a:lnTo>
                  <a:cubicBezTo>
                    <a:pt x="16141" y="18663"/>
                    <a:pt x="16779" y="18177"/>
                    <a:pt x="17357" y="17630"/>
                  </a:cubicBezTo>
                  <a:lnTo>
                    <a:pt x="19484" y="18329"/>
                  </a:lnTo>
                  <a:lnTo>
                    <a:pt x="21369" y="15168"/>
                  </a:lnTo>
                  <a:lnTo>
                    <a:pt x="19758" y="13617"/>
                  </a:lnTo>
                  <a:cubicBezTo>
                    <a:pt x="20001" y="12858"/>
                    <a:pt x="20123" y="12037"/>
                    <a:pt x="20153" y="11247"/>
                  </a:cubicBezTo>
                  <a:lnTo>
                    <a:pt x="22129" y="10244"/>
                  </a:lnTo>
                  <a:lnTo>
                    <a:pt x="21278" y="6657"/>
                  </a:lnTo>
                  <a:lnTo>
                    <a:pt x="19028" y="6718"/>
                  </a:lnTo>
                  <a:cubicBezTo>
                    <a:pt x="18664" y="5988"/>
                    <a:pt x="18177" y="5350"/>
                    <a:pt x="17630" y="4772"/>
                  </a:cubicBezTo>
                  <a:lnTo>
                    <a:pt x="18329" y="2645"/>
                  </a:lnTo>
                  <a:lnTo>
                    <a:pt x="15168" y="760"/>
                  </a:lnTo>
                  <a:lnTo>
                    <a:pt x="13618" y="2371"/>
                  </a:lnTo>
                  <a:cubicBezTo>
                    <a:pt x="12858" y="2128"/>
                    <a:pt x="12037" y="2006"/>
                    <a:pt x="11247" y="1976"/>
                  </a:cubicBezTo>
                  <a:lnTo>
                    <a:pt x="102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5496575" y="3969950"/>
              <a:ext cx="205950" cy="201900"/>
            </a:xfrm>
            <a:custGeom>
              <a:avLst/>
              <a:gdLst/>
              <a:ahLst/>
              <a:cxnLst/>
              <a:rect l="l" t="t" r="r" b="b"/>
              <a:pathLst>
                <a:path w="8238" h="8076" extrusionOk="0">
                  <a:moveTo>
                    <a:pt x="4164" y="1"/>
                  </a:moveTo>
                  <a:cubicBezTo>
                    <a:pt x="3830" y="1"/>
                    <a:pt x="3496" y="61"/>
                    <a:pt x="3192" y="153"/>
                  </a:cubicBezTo>
                  <a:cubicBezTo>
                    <a:pt x="3496" y="122"/>
                    <a:pt x="3830" y="92"/>
                    <a:pt x="4134" y="61"/>
                  </a:cubicBezTo>
                  <a:cubicBezTo>
                    <a:pt x="5016" y="92"/>
                    <a:pt x="5867" y="396"/>
                    <a:pt x="6566" y="973"/>
                  </a:cubicBezTo>
                  <a:cubicBezTo>
                    <a:pt x="7569" y="1794"/>
                    <a:pt x="8086" y="3071"/>
                    <a:pt x="7934" y="4378"/>
                  </a:cubicBezTo>
                  <a:cubicBezTo>
                    <a:pt x="7903" y="4742"/>
                    <a:pt x="7812" y="5107"/>
                    <a:pt x="7660" y="5441"/>
                  </a:cubicBezTo>
                  <a:cubicBezTo>
                    <a:pt x="7508" y="5806"/>
                    <a:pt x="7326" y="6141"/>
                    <a:pt x="7052" y="6444"/>
                  </a:cubicBezTo>
                  <a:cubicBezTo>
                    <a:pt x="6318" y="7325"/>
                    <a:pt x="5238" y="7815"/>
                    <a:pt x="4129" y="7815"/>
                  </a:cubicBezTo>
                  <a:cubicBezTo>
                    <a:pt x="3630" y="7815"/>
                    <a:pt x="3126" y="7716"/>
                    <a:pt x="2645" y="7508"/>
                  </a:cubicBezTo>
                  <a:cubicBezTo>
                    <a:pt x="1946" y="7235"/>
                    <a:pt x="1338" y="6748"/>
                    <a:pt x="912" y="6110"/>
                  </a:cubicBezTo>
                  <a:cubicBezTo>
                    <a:pt x="547" y="5533"/>
                    <a:pt x="304" y="4864"/>
                    <a:pt x="274" y="4195"/>
                  </a:cubicBezTo>
                  <a:cubicBezTo>
                    <a:pt x="243" y="3587"/>
                    <a:pt x="335" y="2979"/>
                    <a:pt x="578" y="2432"/>
                  </a:cubicBezTo>
                  <a:cubicBezTo>
                    <a:pt x="912" y="1612"/>
                    <a:pt x="1520" y="943"/>
                    <a:pt x="2280" y="517"/>
                  </a:cubicBezTo>
                  <a:cubicBezTo>
                    <a:pt x="2584" y="396"/>
                    <a:pt x="2888" y="274"/>
                    <a:pt x="3192" y="153"/>
                  </a:cubicBezTo>
                  <a:lnTo>
                    <a:pt x="3192" y="153"/>
                  </a:lnTo>
                  <a:cubicBezTo>
                    <a:pt x="2857" y="213"/>
                    <a:pt x="2554" y="305"/>
                    <a:pt x="2250" y="457"/>
                  </a:cubicBezTo>
                  <a:cubicBezTo>
                    <a:pt x="851" y="1186"/>
                    <a:pt x="0" y="2645"/>
                    <a:pt x="91" y="4226"/>
                  </a:cubicBezTo>
                  <a:cubicBezTo>
                    <a:pt x="122" y="4925"/>
                    <a:pt x="335" y="5624"/>
                    <a:pt x="760" y="6232"/>
                  </a:cubicBezTo>
                  <a:cubicBezTo>
                    <a:pt x="1186" y="6900"/>
                    <a:pt x="1824" y="7448"/>
                    <a:pt x="2554" y="7752"/>
                  </a:cubicBezTo>
                  <a:cubicBezTo>
                    <a:pt x="3067" y="7970"/>
                    <a:pt x="3608" y="8076"/>
                    <a:pt x="4142" y="8076"/>
                  </a:cubicBezTo>
                  <a:cubicBezTo>
                    <a:pt x="5316" y="8076"/>
                    <a:pt x="6462" y="7567"/>
                    <a:pt x="7234" y="6627"/>
                  </a:cubicBezTo>
                  <a:cubicBezTo>
                    <a:pt x="7508" y="6323"/>
                    <a:pt x="7721" y="5958"/>
                    <a:pt x="7873" y="5593"/>
                  </a:cubicBezTo>
                  <a:cubicBezTo>
                    <a:pt x="8025" y="5229"/>
                    <a:pt x="8116" y="4834"/>
                    <a:pt x="8146" y="4438"/>
                  </a:cubicBezTo>
                  <a:cubicBezTo>
                    <a:pt x="8238" y="3709"/>
                    <a:pt x="8116" y="2979"/>
                    <a:pt x="7812" y="2341"/>
                  </a:cubicBezTo>
                  <a:cubicBezTo>
                    <a:pt x="7538" y="1764"/>
                    <a:pt x="7143" y="1247"/>
                    <a:pt x="6657" y="882"/>
                  </a:cubicBezTo>
                  <a:cubicBezTo>
                    <a:pt x="5958" y="305"/>
                    <a:pt x="5076" y="1"/>
                    <a:pt x="41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2786800" y="3847650"/>
              <a:ext cx="607925" cy="590950"/>
            </a:xfrm>
            <a:custGeom>
              <a:avLst/>
              <a:gdLst/>
              <a:ahLst/>
              <a:cxnLst/>
              <a:rect l="l" t="t" r="r" b="b"/>
              <a:pathLst>
                <a:path w="24317" h="23638" extrusionOk="0">
                  <a:moveTo>
                    <a:pt x="12666" y="1"/>
                  </a:moveTo>
                  <a:cubicBezTo>
                    <a:pt x="11403" y="1"/>
                    <a:pt x="10142" y="205"/>
                    <a:pt x="8937" y="607"/>
                  </a:cubicBezTo>
                  <a:cubicBezTo>
                    <a:pt x="7842" y="941"/>
                    <a:pt x="6839" y="1458"/>
                    <a:pt x="5897" y="2127"/>
                  </a:cubicBezTo>
                  <a:cubicBezTo>
                    <a:pt x="5411" y="2461"/>
                    <a:pt x="4955" y="2826"/>
                    <a:pt x="4529" y="3221"/>
                  </a:cubicBezTo>
                  <a:cubicBezTo>
                    <a:pt x="4104" y="3646"/>
                    <a:pt x="3708" y="4102"/>
                    <a:pt x="3313" y="4558"/>
                  </a:cubicBezTo>
                  <a:cubicBezTo>
                    <a:pt x="122" y="8662"/>
                    <a:pt x="0" y="14346"/>
                    <a:pt x="2979" y="18601"/>
                  </a:cubicBezTo>
                  <a:cubicBezTo>
                    <a:pt x="3344" y="19087"/>
                    <a:pt x="3708" y="19543"/>
                    <a:pt x="4134" y="19999"/>
                  </a:cubicBezTo>
                  <a:cubicBezTo>
                    <a:pt x="4529" y="20425"/>
                    <a:pt x="4985" y="20790"/>
                    <a:pt x="5441" y="21154"/>
                  </a:cubicBezTo>
                  <a:cubicBezTo>
                    <a:pt x="6353" y="21884"/>
                    <a:pt x="7356" y="22431"/>
                    <a:pt x="8420" y="22826"/>
                  </a:cubicBezTo>
                  <a:cubicBezTo>
                    <a:pt x="9772" y="23367"/>
                    <a:pt x="11195" y="23637"/>
                    <a:pt x="12630" y="23637"/>
                  </a:cubicBezTo>
                  <a:cubicBezTo>
                    <a:pt x="13293" y="23637"/>
                    <a:pt x="13958" y="23580"/>
                    <a:pt x="14621" y="23464"/>
                  </a:cubicBezTo>
                  <a:cubicBezTo>
                    <a:pt x="17964" y="22917"/>
                    <a:pt x="20882" y="20941"/>
                    <a:pt x="22645" y="18054"/>
                  </a:cubicBezTo>
                  <a:cubicBezTo>
                    <a:pt x="23253" y="17081"/>
                    <a:pt x="23678" y="16048"/>
                    <a:pt x="23952" y="14954"/>
                  </a:cubicBezTo>
                  <a:cubicBezTo>
                    <a:pt x="24074" y="14528"/>
                    <a:pt x="24134" y="14133"/>
                    <a:pt x="24195" y="13738"/>
                  </a:cubicBezTo>
                  <a:cubicBezTo>
                    <a:pt x="24256" y="13434"/>
                    <a:pt x="24286" y="13130"/>
                    <a:pt x="24286" y="12826"/>
                  </a:cubicBezTo>
                  <a:cubicBezTo>
                    <a:pt x="24317" y="12583"/>
                    <a:pt x="24317" y="12340"/>
                    <a:pt x="24286" y="12096"/>
                  </a:cubicBezTo>
                  <a:cubicBezTo>
                    <a:pt x="24195" y="12340"/>
                    <a:pt x="24165" y="12583"/>
                    <a:pt x="24165" y="12826"/>
                  </a:cubicBezTo>
                  <a:cubicBezTo>
                    <a:pt x="24134" y="13130"/>
                    <a:pt x="24074" y="13403"/>
                    <a:pt x="24013" y="13707"/>
                  </a:cubicBezTo>
                  <a:cubicBezTo>
                    <a:pt x="23952" y="14102"/>
                    <a:pt x="23861" y="14498"/>
                    <a:pt x="23739" y="14862"/>
                  </a:cubicBezTo>
                  <a:cubicBezTo>
                    <a:pt x="23435" y="15926"/>
                    <a:pt x="22949" y="16929"/>
                    <a:pt x="22341" y="17872"/>
                  </a:cubicBezTo>
                  <a:cubicBezTo>
                    <a:pt x="20201" y="21193"/>
                    <a:pt x="16540" y="23076"/>
                    <a:pt x="12749" y="23076"/>
                  </a:cubicBezTo>
                  <a:cubicBezTo>
                    <a:pt x="11372" y="23076"/>
                    <a:pt x="9977" y="22828"/>
                    <a:pt x="8633" y="22309"/>
                  </a:cubicBezTo>
                  <a:cubicBezTo>
                    <a:pt x="7630" y="21914"/>
                    <a:pt x="6687" y="21367"/>
                    <a:pt x="5836" y="20698"/>
                  </a:cubicBezTo>
                  <a:cubicBezTo>
                    <a:pt x="5380" y="20334"/>
                    <a:pt x="4955" y="19969"/>
                    <a:pt x="4590" y="19574"/>
                  </a:cubicBezTo>
                  <a:cubicBezTo>
                    <a:pt x="4195" y="19148"/>
                    <a:pt x="3830" y="18692"/>
                    <a:pt x="3496" y="18236"/>
                  </a:cubicBezTo>
                  <a:cubicBezTo>
                    <a:pt x="699" y="14224"/>
                    <a:pt x="821" y="8814"/>
                    <a:pt x="3830" y="4953"/>
                  </a:cubicBezTo>
                  <a:cubicBezTo>
                    <a:pt x="4499" y="4042"/>
                    <a:pt x="5319" y="3251"/>
                    <a:pt x="6262" y="2613"/>
                  </a:cubicBezTo>
                  <a:cubicBezTo>
                    <a:pt x="7143" y="1975"/>
                    <a:pt x="8116" y="1488"/>
                    <a:pt x="9149" y="1124"/>
                  </a:cubicBezTo>
                  <a:cubicBezTo>
                    <a:pt x="10332" y="729"/>
                    <a:pt x="11561" y="532"/>
                    <a:pt x="12794" y="532"/>
                  </a:cubicBezTo>
                  <a:cubicBezTo>
                    <a:pt x="13557" y="532"/>
                    <a:pt x="14321" y="608"/>
                    <a:pt x="15076" y="759"/>
                  </a:cubicBezTo>
                  <a:cubicBezTo>
                    <a:pt x="16809" y="1124"/>
                    <a:pt x="18390" y="1883"/>
                    <a:pt x="19788" y="2978"/>
                  </a:cubicBezTo>
                  <a:cubicBezTo>
                    <a:pt x="20912" y="3859"/>
                    <a:pt x="21885" y="4984"/>
                    <a:pt x="22615" y="6230"/>
                  </a:cubicBezTo>
                  <a:cubicBezTo>
                    <a:pt x="23162" y="7172"/>
                    <a:pt x="23587" y="8206"/>
                    <a:pt x="23861" y="9270"/>
                  </a:cubicBezTo>
                  <a:cubicBezTo>
                    <a:pt x="23952" y="9665"/>
                    <a:pt x="24043" y="10060"/>
                    <a:pt x="24074" y="10455"/>
                  </a:cubicBezTo>
                  <a:cubicBezTo>
                    <a:pt x="24134" y="10759"/>
                    <a:pt x="24165" y="11033"/>
                    <a:pt x="24165" y="11336"/>
                  </a:cubicBezTo>
                  <a:cubicBezTo>
                    <a:pt x="24165" y="11580"/>
                    <a:pt x="24195" y="11823"/>
                    <a:pt x="24256" y="12066"/>
                  </a:cubicBezTo>
                  <a:cubicBezTo>
                    <a:pt x="24286" y="11823"/>
                    <a:pt x="24317" y="11610"/>
                    <a:pt x="24317" y="11367"/>
                  </a:cubicBezTo>
                  <a:cubicBezTo>
                    <a:pt x="24317" y="11063"/>
                    <a:pt x="24317" y="10759"/>
                    <a:pt x="24256" y="10455"/>
                  </a:cubicBezTo>
                  <a:cubicBezTo>
                    <a:pt x="24226" y="10060"/>
                    <a:pt x="24165" y="9634"/>
                    <a:pt x="24074" y="9239"/>
                  </a:cubicBezTo>
                  <a:cubicBezTo>
                    <a:pt x="23861" y="8145"/>
                    <a:pt x="23466" y="7051"/>
                    <a:pt x="22919" y="6078"/>
                  </a:cubicBezTo>
                  <a:cubicBezTo>
                    <a:pt x="21308" y="3099"/>
                    <a:pt x="18481" y="1002"/>
                    <a:pt x="15168" y="273"/>
                  </a:cubicBezTo>
                  <a:cubicBezTo>
                    <a:pt x="14343" y="91"/>
                    <a:pt x="13504" y="1"/>
                    <a:pt x="1266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2881025" y="3957700"/>
              <a:ext cx="455200" cy="95975"/>
            </a:xfrm>
            <a:custGeom>
              <a:avLst/>
              <a:gdLst/>
              <a:ahLst/>
              <a:cxnLst/>
              <a:rect l="l" t="t" r="r" b="b"/>
              <a:pathLst>
                <a:path w="18208" h="3839" extrusionOk="0">
                  <a:moveTo>
                    <a:pt x="72" y="1"/>
                  </a:moveTo>
                  <a:cubicBezTo>
                    <a:pt x="67" y="1"/>
                    <a:pt x="64" y="2"/>
                    <a:pt x="61" y="4"/>
                  </a:cubicBezTo>
                  <a:cubicBezTo>
                    <a:pt x="0" y="65"/>
                    <a:pt x="760" y="916"/>
                    <a:pt x="2310" y="1858"/>
                  </a:cubicBezTo>
                  <a:cubicBezTo>
                    <a:pt x="3222" y="2406"/>
                    <a:pt x="4164" y="2831"/>
                    <a:pt x="5198" y="3196"/>
                  </a:cubicBezTo>
                  <a:cubicBezTo>
                    <a:pt x="5471" y="3287"/>
                    <a:pt x="5775" y="3348"/>
                    <a:pt x="6079" y="3439"/>
                  </a:cubicBezTo>
                  <a:lnTo>
                    <a:pt x="6535" y="3561"/>
                  </a:lnTo>
                  <a:cubicBezTo>
                    <a:pt x="6687" y="3591"/>
                    <a:pt x="6839" y="3621"/>
                    <a:pt x="7022" y="3621"/>
                  </a:cubicBezTo>
                  <a:lnTo>
                    <a:pt x="7994" y="3804"/>
                  </a:lnTo>
                  <a:lnTo>
                    <a:pt x="9028" y="3834"/>
                  </a:lnTo>
                  <a:cubicBezTo>
                    <a:pt x="9136" y="3837"/>
                    <a:pt x="9244" y="3838"/>
                    <a:pt x="9352" y="3838"/>
                  </a:cubicBezTo>
                  <a:cubicBezTo>
                    <a:pt x="11612" y="3838"/>
                    <a:pt x="13832" y="3234"/>
                    <a:pt x="15776" y="2132"/>
                  </a:cubicBezTo>
                  <a:lnTo>
                    <a:pt x="16353" y="1828"/>
                  </a:lnTo>
                  <a:cubicBezTo>
                    <a:pt x="16536" y="1706"/>
                    <a:pt x="16688" y="1615"/>
                    <a:pt x="16839" y="1494"/>
                  </a:cubicBezTo>
                  <a:lnTo>
                    <a:pt x="17599" y="977"/>
                  </a:lnTo>
                  <a:cubicBezTo>
                    <a:pt x="17995" y="673"/>
                    <a:pt x="18207" y="491"/>
                    <a:pt x="18177" y="460"/>
                  </a:cubicBezTo>
                  <a:cubicBezTo>
                    <a:pt x="18173" y="456"/>
                    <a:pt x="18166" y="455"/>
                    <a:pt x="18156" y="455"/>
                  </a:cubicBezTo>
                  <a:cubicBezTo>
                    <a:pt x="18083" y="455"/>
                    <a:pt x="17847" y="551"/>
                    <a:pt x="17447" y="764"/>
                  </a:cubicBezTo>
                  <a:lnTo>
                    <a:pt x="16657" y="1190"/>
                  </a:lnTo>
                  <a:cubicBezTo>
                    <a:pt x="16505" y="1281"/>
                    <a:pt x="16353" y="1372"/>
                    <a:pt x="16171" y="1463"/>
                  </a:cubicBezTo>
                  <a:lnTo>
                    <a:pt x="15593" y="1706"/>
                  </a:lnTo>
                  <a:cubicBezTo>
                    <a:pt x="13617" y="2710"/>
                    <a:pt x="11439" y="3197"/>
                    <a:pt x="9229" y="3197"/>
                  </a:cubicBezTo>
                  <a:cubicBezTo>
                    <a:pt x="9162" y="3197"/>
                    <a:pt x="9095" y="3197"/>
                    <a:pt x="9028" y="3196"/>
                  </a:cubicBezTo>
                  <a:lnTo>
                    <a:pt x="8055" y="3165"/>
                  </a:lnTo>
                  <a:lnTo>
                    <a:pt x="7113" y="3013"/>
                  </a:lnTo>
                  <a:lnTo>
                    <a:pt x="6657" y="2953"/>
                  </a:lnTo>
                  <a:lnTo>
                    <a:pt x="6201" y="2831"/>
                  </a:lnTo>
                  <a:cubicBezTo>
                    <a:pt x="5897" y="2770"/>
                    <a:pt x="5623" y="2710"/>
                    <a:pt x="5350" y="2618"/>
                  </a:cubicBezTo>
                  <a:cubicBezTo>
                    <a:pt x="4377" y="2314"/>
                    <a:pt x="3435" y="1919"/>
                    <a:pt x="2523" y="1463"/>
                  </a:cubicBezTo>
                  <a:cubicBezTo>
                    <a:pt x="1036" y="676"/>
                    <a:pt x="192" y="1"/>
                    <a:pt x="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2872650" y="4235800"/>
              <a:ext cx="455975" cy="95225"/>
            </a:xfrm>
            <a:custGeom>
              <a:avLst/>
              <a:gdLst/>
              <a:ahLst/>
              <a:cxnLst/>
              <a:rect l="l" t="t" r="r" b="b"/>
              <a:pathLst>
                <a:path w="18239" h="3809" extrusionOk="0">
                  <a:moveTo>
                    <a:pt x="8872" y="1"/>
                  </a:moveTo>
                  <a:cubicBezTo>
                    <a:pt x="6615" y="1"/>
                    <a:pt x="4371" y="578"/>
                    <a:pt x="2402" y="1707"/>
                  </a:cubicBezTo>
                  <a:lnTo>
                    <a:pt x="1855" y="2011"/>
                  </a:lnTo>
                  <a:cubicBezTo>
                    <a:pt x="1673" y="2102"/>
                    <a:pt x="1521" y="2224"/>
                    <a:pt x="1369" y="2346"/>
                  </a:cubicBezTo>
                  <a:lnTo>
                    <a:pt x="609" y="2862"/>
                  </a:lnTo>
                  <a:cubicBezTo>
                    <a:pt x="214" y="3166"/>
                    <a:pt x="1" y="3349"/>
                    <a:pt x="31" y="3379"/>
                  </a:cubicBezTo>
                  <a:cubicBezTo>
                    <a:pt x="35" y="3383"/>
                    <a:pt x="42" y="3385"/>
                    <a:pt x="52" y="3385"/>
                  </a:cubicBezTo>
                  <a:cubicBezTo>
                    <a:pt x="125" y="3385"/>
                    <a:pt x="361" y="3288"/>
                    <a:pt x="761" y="3075"/>
                  </a:cubicBezTo>
                  <a:lnTo>
                    <a:pt x="1551" y="2619"/>
                  </a:lnTo>
                  <a:cubicBezTo>
                    <a:pt x="1703" y="2558"/>
                    <a:pt x="1855" y="2437"/>
                    <a:pt x="2037" y="2346"/>
                  </a:cubicBezTo>
                  <a:lnTo>
                    <a:pt x="2615" y="2102"/>
                  </a:lnTo>
                  <a:cubicBezTo>
                    <a:pt x="4544" y="1152"/>
                    <a:pt x="6664" y="639"/>
                    <a:pt x="8819" y="639"/>
                  </a:cubicBezTo>
                  <a:cubicBezTo>
                    <a:pt x="8940" y="639"/>
                    <a:pt x="9060" y="640"/>
                    <a:pt x="9180" y="643"/>
                  </a:cubicBezTo>
                  <a:lnTo>
                    <a:pt x="10183" y="674"/>
                  </a:lnTo>
                  <a:lnTo>
                    <a:pt x="11126" y="795"/>
                  </a:lnTo>
                  <a:lnTo>
                    <a:pt x="11582" y="887"/>
                  </a:lnTo>
                  <a:lnTo>
                    <a:pt x="12007" y="978"/>
                  </a:lnTo>
                  <a:cubicBezTo>
                    <a:pt x="12311" y="1069"/>
                    <a:pt x="12585" y="1130"/>
                    <a:pt x="12889" y="1191"/>
                  </a:cubicBezTo>
                  <a:cubicBezTo>
                    <a:pt x="13861" y="1494"/>
                    <a:pt x="14804" y="1890"/>
                    <a:pt x="15715" y="2376"/>
                  </a:cubicBezTo>
                  <a:cubicBezTo>
                    <a:pt x="17203" y="3134"/>
                    <a:pt x="18046" y="3808"/>
                    <a:pt x="18166" y="3808"/>
                  </a:cubicBezTo>
                  <a:cubicBezTo>
                    <a:pt x="18171" y="3808"/>
                    <a:pt x="18175" y="3807"/>
                    <a:pt x="18178" y="3805"/>
                  </a:cubicBezTo>
                  <a:cubicBezTo>
                    <a:pt x="18238" y="3774"/>
                    <a:pt x="17478" y="2923"/>
                    <a:pt x="15928" y="1981"/>
                  </a:cubicBezTo>
                  <a:cubicBezTo>
                    <a:pt x="15016" y="1434"/>
                    <a:pt x="14044" y="978"/>
                    <a:pt x="13041" y="643"/>
                  </a:cubicBezTo>
                  <a:cubicBezTo>
                    <a:pt x="12767" y="552"/>
                    <a:pt x="12463" y="491"/>
                    <a:pt x="12159" y="400"/>
                  </a:cubicBezTo>
                  <a:lnTo>
                    <a:pt x="11703" y="279"/>
                  </a:lnTo>
                  <a:cubicBezTo>
                    <a:pt x="11551" y="248"/>
                    <a:pt x="11369" y="218"/>
                    <a:pt x="11217" y="187"/>
                  </a:cubicBezTo>
                  <a:lnTo>
                    <a:pt x="10244" y="35"/>
                  </a:lnTo>
                  <a:lnTo>
                    <a:pt x="9211" y="5"/>
                  </a:lnTo>
                  <a:cubicBezTo>
                    <a:pt x="9098" y="2"/>
                    <a:pt x="8985" y="1"/>
                    <a:pt x="887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2815675" y="4138500"/>
              <a:ext cx="577525" cy="21175"/>
            </a:xfrm>
            <a:custGeom>
              <a:avLst/>
              <a:gdLst/>
              <a:ahLst/>
              <a:cxnLst/>
              <a:rect l="l" t="t" r="r" b="b"/>
              <a:pathLst>
                <a:path w="23101" h="847" extrusionOk="0">
                  <a:moveTo>
                    <a:pt x="4274" y="0"/>
                  </a:moveTo>
                  <a:cubicBezTo>
                    <a:pt x="1666" y="0"/>
                    <a:pt x="0" y="55"/>
                    <a:pt x="0" y="158"/>
                  </a:cubicBezTo>
                  <a:cubicBezTo>
                    <a:pt x="0" y="310"/>
                    <a:pt x="5167" y="584"/>
                    <a:pt x="11520" y="736"/>
                  </a:cubicBezTo>
                  <a:cubicBezTo>
                    <a:pt x="14566" y="808"/>
                    <a:pt x="17343" y="846"/>
                    <a:pt x="19413" y="846"/>
                  </a:cubicBezTo>
                  <a:cubicBezTo>
                    <a:pt x="21680" y="846"/>
                    <a:pt x="23101" y="801"/>
                    <a:pt x="23101" y="706"/>
                  </a:cubicBezTo>
                  <a:cubicBezTo>
                    <a:pt x="23101" y="523"/>
                    <a:pt x="17934" y="250"/>
                    <a:pt x="11551" y="98"/>
                  </a:cubicBezTo>
                  <a:cubicBezTo>
                    <a:pt x="8792" y="32"/>
                    <a:pt x="6260" y="0"/>
                    <a:pt x="427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086200" y="3853700"/>
              <a:ext cx="23575" cy="577525"/>
            </a:xfrm>
            <a:custGeom>
              <a:avLst/>
              <a:gdLst/>
              <a:ahLst/>
              <a:cxnLst/>
              <a:rect l="l" t="t" r="r" b="b"/>
              <a:pathLst>
                <a:path w="943" h="23101" extrusionOk="0">
                  <a:moveTo>
                    <a:pt x="760" y="0"/>
                  </a:moveTo>
                  <a:cubicBezTo>
                    <a:pt x="578" y="0"/>
                    <a:pt x="304" y="5167"/>
                    <a:pt x="152" y="11550"/>
                  </a:cubicBezTo>
                  <a:cubicBezTo>
                    <a:pt x="0" y="17903"/>
                    <a:pt x="30" y="23101"/>
                    <a:pt x="182" y="23101"/>
                  </a:cubicBezTo>
                  <a:cubicBezTo>
                    <a:pt x="183" y="23101"/>
                    <a:pt x="184" y="23101"/>
                    <a:pt x="184" y="23101"/>
                  </a:cubicBezTo>
                  <a:cubicBezTo>
                    <a:pt x="366" y="23101"/>
                    <a:pt x="639" y="17915"/>
                    <a:pt x="790" y="11550"/>
                  </a:cubicBezTo>
                  <a:cubicBezTo>
                    <a:pt x="942" y="5167"/>
                    <a:pt x="912" y="0"/>
                    <a:pt x="76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2946375" y="3852900"/>
              <a:ext cx="159600" cy="577650"/>
            </a:xfrm>
            <a:custGeom>
              <a:avLst/>
              <a:gdLst/>
              <a:ahLst/>
              <a:cxnLst/>
              <a:rect l="l" t="t" r="r" b="b"/>
              <a:pathLst>
                <a:path w="6384" h="23106" extrusionOk="0">
                  <a:moveTo>
                    <a:pt x="6348" y="1"/>
                  </a:moveTo>
                  <a:cubicBezTo>
                    <a:pt x="6245" y="1"/>
                    <a:pt x="4987" y="797"/>
                    <a:pt x="3465" y="2677"/>
                  </a:cubicBezTo>
                  <a:cubicBezTo>
                    <a:pt x="2554" y="3771"/>
                    <a:pt x="1794" y="4987"/>
                    <a:pt x="1216" y="6294"/>
                  </a:cubicBezTo>
                  <a:cubicBezTo>
                    <a:pt x="487" y="7905"/>
                    <a:pt x="91" y="9668"/>
                    <a:pt x="31" y="11430"/>
                  </a:cubicBezTo>
                  <a:cubicBezTo>
                    <a:pt x="0" y="13193"/>
                    <a:pt x="304" y="14956"/>
                    <a:pt x="943" y="16598"/>
                  </a:cubicBezTo>
                  <a:cubicBezTo>
                    <a:pt x="1429" y="17935"/>
                    <a:pt x="2128" y="19212"/>
                    <a:pt x="3009" y="20367"/>
                  </a:cubicBezTo>
                  <a:cubicBezTo>
                    <a:pt x="4420" y="22247"/>
                    <a:pt x="5660" y="23105"/>
                    <a:pt x="5768" y="23105"/>
                  </a:cubicBezTo>
                  <a:cubicBezTo>
                    <a:pt x="5772" y="23105"/>
                    <a:pt x="5774" y="23104"/>
                    <a:pt x="5775" y="23102"/>
                  </a:cubicBezTo>
                  <a:cubicBezTo>
                    <a:pt x="5836" y="23042"/>
                    <a:pt x="4712" y="22069"/>
                    <a:pt x="3374" y="20093"/>
                  </a:cubicBezTo>
                  <a:cubicBezTo>
                    <a:pt x="2584" y="18938"/>
                    <a:pt x="1946" y="17722"/>
                    <a:pt x="1490" y="16415"/>
                  </a:cubicBezTo>
                  <a:cubicBezTo>
                    <a:pt x="912" y="14804"/>
                    <a:pt x="639" y="13133"/>
                    <a:pt x="669" y="11430"/>
                  </a:cubicBezTo>
                  <a:cubicBezTo>
                    <a:pt x="699" y="9728"/>
                    <a:pt x="1064" y="8087"/>
                    <a:pt x="1733" y="6506"/>
                  </a:cubicBezTo>
                  <a:cubicBezTo>
                    <a:pt x="2280" y="5260"/>
                    <a:pt x="2979" y="4044"/>
                    <a:pt x="3800" y="2920"/>
                  </a:cubicBezTo>
                  <a:cubicBezTo>
                    <a:pt x="5228" y="1035"/>
                    <a:pt x="6383" y="63"/>
                    <a:pt x="6353" y="2"/>
                  </a:cubicBezTo>
                  <a:cubicBezTo>
                    <a:pt x="6352" y="1"/>
                    <a:pt x="6350" y="1"/>
                    <a:pt x="634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096075" y="3853625"/>
              <a:ext cx="159600" cy="577675"/>
            </a:xfrm>
            <a:custGeom>
              <a:avLst/>
              <a:gdLst/>
              <a:ahLst/>
              <a:cxnLst/>
              <a:rect l="l" t="t" r="r" b="b"/>
              <a:pathLst>
                <a:path w="6384" h="23107" extrusionOk="0">
                  <a:moveTo>
                    <a:pt x="618" y="0"/>
                  </a:moveTo>
                  <a:cubicBezTo>
                    <a:pt x="614" y="0"/>
                    <a:pt x="610" y="1"/>
                    <a:pt x="608" y="3"/>
                  </a:cubicBezTo>
                  <a:cubicBezTo>
                    <a:pt x="547" y="64"/>
                    <a:pt x="1702" y="1037"/>
                    <a:pt x="3040" y="3012"/>
                  </a:cubicBezTo>
                  <a:cubicBezTo>
                    <a:pt x="3830" y="4167"/>
                    <a:pt x="4468" y="5383"/>
                    <a:pt x="4924" y="6690"/>
                  </a:cubicBezTo>
                  <a:cubicBezTo>
                    <a:pt x="5502" y="8301"/>
                    <a:pt x="5775" y="9973"/>
                    <a:pt x="5745" y="11675"/>
                  </a:cubicBezTo>
                  <a:cubicBezTo>
                    <a:pt x="5684" y="13377"/>
                    <a:pt x="5319" y="15019"/>
                    <a:pt x="4651" y="16599"/>
                  </a:cubicBezTo>
                  <a:cubicBezTo>
                    <a:pt x="4104" y="17876"/>
                    <a:pt x="3405" y="19061"/>
                    <a:pt x="2584" y="20186"/>
                  </a:cubicBezTo>
                  <a:cubicBezTo>
                    <a:pt x="1155" y="22070"/>
                    <a:pt x="0" y="23043"/>
                    <a:pt x="61" y="23104"/>
                  </a:cubicBezTo>
                  <a:cubicBezTo>
                    <a:pt x="62" y="23106"/>
                    <a:pt x="64" y="23107"/>
                    <a:pt x="68" y="23107"/>
                  </a:cubicBezTo>
                  <a:cubicBezTo>
                    <a:pt x="177" y="23107"/>
                    <a:pt x="1421" y="22251"/>
                    <a:pt x="2949" y="20429"/>
                  </a:cubicBezTo>
                  <a:cubicBezTo>
                    <a:pt x="3860" y="19335"/>
                    <a:pt x="4590" y="18119"/>
                    <a:pt x="5198" y="16812"/>
                  </a:cubicBezTo>
                  <a:cubicBezTo>
                    <a:pt x="5927" y="15201"/>
                    <a:pt x="6323" y="13438"/>
                    <a:pt x="6353" y="11675"/>
                  </a:cubicBezTo>
                  <a:cubicBezTo>
                    <a:pt x="6383" y="9912"/>
                    <a:pt x="6079" y="8149"/>
                    <a:pt x="5471" y="6508"/>
                  </a:cubicBezTo>
                  <a:cubicBezTo>
                    <a:pt x="4955" y="5170"/>
                    <a:pt x="4256" y="3894"/>
                    <a:pt x="3405" y="2739"/>
                  </a:cubicBezTo>
                  <a:cubicBezTo>
                    <a:pt x="1965" y="858"/>
                    <a:pt x="752" y="0"/>
                    <a:pt x="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2214600" y="2491975"/>
              <a:ext cx="510675" cy="367800"/>
            </a:xfrm>
            <a:custGeom>
              <a:avLst/>
              <a:gdLst/>
              <a:ahLst/>
              <a:cxnLst/>
              <a:rect l="l" t="t" r="r" b="b"/>
              <a:pathLst>
                <a:path w="20427" h="14712" extrusionOk="0">
                  <a:moveTo>
                    <a:pt x="19271" y="0"/>
                  </a:moveTo>
                  <a:lnTo>
                    <a:pt x="0" y="1733"/>
                  </a:lnTo>
                  <a:lnTo>
                    <a:pt x="1155" y="14712"/>
                  </a:lnTo>
                  <a:lnTo>
                    <a:pt x="20426" y="12979"/>
                  </a:lnTo>
                  <a:lnTo>
                    <a:pt x="1927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2214600" y="2492575"/>
              <a:ext cx="481025" cy="219775"/>
            </a:xfrm>
            <a:custGeom>
              <a:avLst/>
              <a:gdLst/>
              <a:ahLst/>
              <a:cxnLst/>
              <a:rect l="l" t="t" r="r" b="b"/>
              <a:pathLst>
                <a:path w="19241" h="8791" extrusionOk="0">
                  <a:moveTo>
                    <a:pt x="19237" y="1"/>
                  </a:moveTo>
                  <a:cubicBezTo>
                    <a:pt x="19224" y="1"/>
                    <a:pt x="19167" y="76"/>
                    <a:pt x="19089" y="128"/>
                  </a:cubicBezTo>
                  <a:lnTo>
                    <a:pt x="18572" y="645"/>
                  </a:lnTo>
                  <a:lnTo>
                    <a:pt x="16657" y="2469"/>
                  </a:lnTo>
                  <a:lnTo>
                    <a:pt x="10532" y="8563"/>
                  </a:lnTo>
                  <a:lnTo>
                    <a:pt x="10532" y="8563"/>
                  </a:lnTo>
                  <a:lnTo>
                    <a:pt x="10456" y="8517"/>
                  </a:lnTo>
                  <a:lnTo>
                    <a:pt x="3070" y="3654"/>
                  </a:lnTo>
                  <a:lnTo>
                    <a:pt x="821" y="2195"/>
                  </a:lnTo>
                  <a:lnTo>
                    <a:pt x="213" y="1830"/>
                  </a:lnTo>
                  <a:cubicBezTo>
                    <a:pt x="152" y="1770"/>
                    <a:pt x="61" y="1739"/>
                    <a:pt x="0" y="1709"/>
                  </a:cubicBezTo>
                  <a:lnTo>
                    <a:pt x="0" y="1709"/>
                  </a:lnTo>
                  <a:cubicBezTo>
                    <a:pt x="61" y="1770"/>
                    <a:pt x="122" y="1800"/>
                    <a:pt x="213" y="1861"/>
                  </a:cubicBezTo>
                  <a:lnTo>
                    <a:pt x="791" y="2286"/>
                  </a:lnTo>
                  <a:lnTo>
                    <a:pt x="3009" y="3776"/>
                  </a:lnTo>
                  <a:lnTo>
                    <a:pt x="10365" y="8669"/>
                  </a:lnTo>
                  <a:lnTo>
                    <a:pt x="10487" y="8761"/>
                  </a:lnTo>
                  <a:lnTo>
                    <a:pt x="10548" y="8791"/>
                  </a:lnTo>
                  <a:lnTo>
                    <a:pt x="10608" y="8761"/>
                  </a:lnTo>
                  <a:lnTo>
                    <a:pt x="16748" y="2590"/>
                  </a:lnTo>
                  <a:cubicBezTo>
                    <a:pt x="17508" y="1800"/>
                    <a:pt x="18146" y="1162"/>
                    <a:pt x="18602" y="706"/>
                  </a:cubicBezTo>
                  <a:cubicBezTo>
                    <a:pt x="18785" y="493"/>
                    <a:pt x="18967" y="311"/>
                    <a:pt x="19089" y="189"/>
                  </a:cubicBezTo>
                  <a:cubicBezTo>
                    <a:pt x="19150" y="128"/>
                    <a:pt x="19210" y="67"/>
                    <a:pt x="19241" y="7"/>
                  </a:cubicBezTo>
                  <a:cubicBezTo>
                    <a:pt x="19241" y="2"/>
                    <a:pt x="19240" y="1"/>
                    <a:pt x="192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2242700" y="2649250"/>
              <a:ext cx="149725" cy="210550"/>
            </a:xfrm>
            <a:custGeom>
              <a:avLst/>
              <a:gdLst/>
              <a:ahLst/>
              <a:cxnLst/>
              <a:rect l="l" t="t" r="r" b="b"/>
              <a:pathLst>
                <a:path w="5989" h="8422" extrusionOk="0">
                  <a:moveTo>
                    <a:pt x="5957" y="1"/>
                  </a:moveTo>
                  <a:cubicBezTo>
                    <a:pt x="5875" y="1"/>
                    <a:pt x="4517" y="1844"/>
                    <a:pt x="2919" y="4165"/>
                  </a:cubicBezTo>
                  <a:cubicBezTo>
                    <a:pt x="1277" y="6475"/>
                    <a:pt x="1" y="8390"/>
                    <a:pt x="31" y="8421"/>
                  </a:cubicBezTo>
                  <a:cubicBezTo>
                    <a:pt x="32" y="8421"/>
                    <a:pt x="32" y="8421"/>
                    <a:pt x="32" y="8421"/>
                  </a:cubicBezTo>
                  <a:cubicBezTo>
                    <a:pt x="83" y="8421"/>
                    <a:pt x="1443" y="6548"/>
                    <a:pt x="3071" y="4256"/>
                  </a:cubicBezTo>
                  <a:cubicBezTo>
                    <a:pt x="4712" y="1916"/>
                    <a:pt x="5989" y="1"/>
                    <a:pt x="5958" y="1"/>
                  </a:cubicBezTo>
                  <a:cubicBezTo>
                    <a:pt x="5958" y="1"/>
                    <a:pt x="5957" y="1"/>
                    <a:pt x="59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2549700" y="2631025"/>
              <a:ext cx="175575" cy="186250"/>
            </a:xfrm>
            <a:custGeom>
              <a:avLst/>
              <a:gdLst/>
              <a:ahLst/>
              <a:cxnLst/>
              <a:rect l="l" t="t" r="r" b="b"/>
              <a:pathLst>
                <a:path w="7023" h="7450" extrusionOk="0">
                  <a:moveTo>
                    <a:pt x="32" y="0"/>
                  </a:moveTo>
                  <a:cubicBezTo>
                    <a:pt x="32" y="0"/>
                    <a:pt x="31" y="0"/>
                    <a:pt x="31" y="1"/>
                  </a:cubicBezTo>
                  <a:cubicBezTo>
                    <a:pt x="1" y="31"/>
                    <a:pt x="1521" y="1733"/>
                    <a:pt x="3466" y="3770"/>
                  </a:cubicBezTo>
                  <a:cubicBezTo>
                    <a:pt x="5347" y="5800"/>
                    <a:pt x="6905" y="7449"/>
                    <a:pt x="6989" y="7449"/>
                  </a:cubicBezTo>
                  <a:cubicBezTo>
                    <a:pt x="6990" y="7449"/>
                    <a:pt x="6991" y="7449"/>
                    <a:pt x="6992" y="7448"/>
                  </a:cubicBezTo>
                  <a:cubicBezTo>
                    <a:pt x="7022" y="7387"/>
                    <a:pt x="5502" y="5715"/>
                    <a:pt x="3587" y="3648"/>
                  </a:cubicBezTo>
                  <a:cubicBezTo>
                    <a:pt x="1690" y="1600"/>
                    <a:pt x="91" y="0"/>
                    <a:pt x="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08850" y="2305025"/>
              <a:ext cx="628450" cy="607725"/>
            </a:xfrm>
            <a:custGeom>
              <a:avLst/>
              <a:gdLst/>
              <a:ahLst/>
              <a:cxnLst/>
              <a:rect l="l" t="t" r="r" b="b"/>
              <a:pathLst>
                <a:path w="25138" h="24309" extrusionOk="0">
                  <a:moveTo>
                    <a:pt x="8967" y="1"/>
                  </a:moveTo>
                  <a:lnTo>
                    <a:pt x="1185" y="4074"/>
                  </a:lnTo>
                  <a:cubicBezTo>
                    <a:pt x="334" y="4530"/>
                    <a:pt x="0" y="5563"/>
                    <a:pt x="456" y="6414"/>
                  </a:cubicBezTo>
                  <a:lnTo>
                    <a:pt x="9392" y="23375"/>
                  </a:lnTo>
                  <a:cubicBezTo>
                    <a:pt x="9688" y="23967"/>
                    <a:pt x="10293" y="24309"/>
                    <a:pt x="10920" y="24309"/>
                  </a:cubicBezTo>
                  <a:cubicBezTo>
                    <a:pt x="11195" y="24309"/>
                    <a:pt x="11474" y="24243"/>
                    <a:pt x="11733" y="24105"/>
                  </a:cubicBezTo>
                  <a:lnTo>
                    <a:pt x="23982" y="17661"/>
                  </a:lnTo>
                  <a:cubicBezTo>
                    <a:pt x="24833" y="17205"/>
                    <a:pt x="25137" y="16171"/>
                    <a:pt x="24712" y="15320"/>
                  </a:cubicBezTo>
                  <a:lnTo>
                    <a:pt x="18237" y="3040"/>
                  </a:lnTo>
                  <a:lnTo>
                    <a:pt x="896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602925" y="2380275"/>
              <a:ext cx="180100" cy="76750"/>
            </a:xfrm>
            <a:custGeom>
              <a:avLst/>
              <a:gdLst/>
              <a:ahLst/>
              <a:cxnLst/>
              <a:rect l="l" t="t" r="r" b="b"/>
              <a:pathLst>
                <a:path w="7204" h="3070" extrusionOk="0">
                  <a:moveTo>
                    <a:pt x="6505" y="0"/>
                  </a:moveTo>
                  <a:lnTo>
                    <a:pt x="1915" y="2401"/>
                  </a:lnTo>
                  <a:cubicBezTo>
                    <a:pt x="1915" y="2401"/>
                    <a:pt x="1522" y="2593"/>
                    <a:pt x="1049" y="2593"/>
                  </a:cubicBezTo>
                  <a:cubicBezTo>
                    <a:pt x="701" y="2593"/>
                    <a:pt x="310" y="2489"/>
                    <a:pt x="0" y="2128"/>
                  </a:cubicBezTo>
                  <a:lnTo>
                    <a:pt x="0" y="2128"/>
                  </a:lnTo>
                  <a:cubicBezTo>
                    <a:pt x="320" y="2718"/>
                    <a:pt x="938" y="3069"/>
                    <a:pt x="1597" y="3069"/>
                  </a:cubicBezTo>
                  <a:cubicBezTo>
                    <a:pt x="1753" y="3069"/>
                    <a:pt x="1910" y="3050"/>
                    <a:pt x="2067" y="3009"/>
                  </a:cubicBezTo>
                  <a:lnTo>
                    <a:pt x="2219" y="2948"/>
                  </a:lnTo>
                  <a:cubicBezTo>
                    <a:pt x="2888" y="2736"/>
                    <a:pt x="7204" y="1368"/>
                    <a:pt x="7174" y="1277"/>
                  </a:cubicBezTo>
                  <a:cubicBezTo>
                    <a:pt x="7143" y="1186"/>
                    <a:pt x="6505" y="0"/>
                    <a:pt x="6505"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533000" y="2304275"/>
              <a:ext cx="231800" cy="141125"/>
            </a:xfrm>
            <a:custGeom>
              <a:avLst/>
              <a:gdLst/>
              <a:ahLst/>
              <a:cxnLst/>
              <a:rect l="l" t="t" r="r" b="b"/>
              <a:pathLst>
                <a:path w="9272" h="5645" extrusionOk="0">
                  <a:moveTo>
                    <a:pt x="1" y="1"/>
                  </a:moveTo>
                  <a:lnTo>
                    <a:pt x="2524" y="4773"/>
                  </a:lnTo>
                  <a:cubicBezTo>
                    <a:pt x="2802" y="5329"/>
                    <a:pt x="3366" y="5644"/>
                    <a:pt x="3952" y="5644"/>
                  </a:cubicBezTo>
                  <a:cubicBezTo>
                    <a:pt x="4198" y="5644"/>
                    <a:pt x="4448" y="5589"/>
                    <a:pt x="4682" y="5472"/>
                  </a:cubicBezTo>
                  <a:lnTo>
                    <a:pt x="9271" y="304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425100" y="2432575"/>
              <a:ext cx="142875" cy="74725"/>
            </a:xfrm>
            <a:custGeom>
              <a:avLst/>
              <a:gdLst/>
              <a:ahLst/>
              <a:cxnLst/>
              <a:rect l="l" t="t" r="r" b="b"/>
              <a:pathLst>
                <a:path w="5715" h="2989" extrusionOk="0">
                  <a:moveTo>
                    <a:pt x="5672" y="1"/>
                  </a:moveTo>
                  <a:cubicBezTo>
                    <a:pt x="5530" y="1"/>
                    <a:pt x="4301" y="563"/>
                    <a:pt x="2797" y="1373"/>
                  </a:cubicBezTo>
                  <a:cubicBezTo>
                    <a:pt x="1247" y="2224"/>
                    <a:pt x="1" y="2923"/>
                    <a:pt x="31" y="2984"/>
                  </a:cubicBezTo>
                  <a:cubicBezTo>
                    <a:pt x="32" y="2987"/>
                    <a:pt x="36" y="2988"/>
                    <a:pt x="43" y="2988"/>
                  </a:cubicBezTo>
                  <a:cubicBezTo>
                    <a:pt x="180" y="2988"/>
                    <a:pt x="1411" y="2398"/>
                    <a:pt x="2919" y="1586"/>
                  </a:cubicBezTo>
                  <a:cubicBezTo>
                    <a:pt x="4469" y="765"/>
                    <a:pt x="5715" y="66"/>
                    <a:pt x="5685" y="5"/>
                  </a:cubicBezTo>
                  <a:cubicBezTo>
                    <a:pt x="5683" y="2"/>
                    <a:pt x="5679" y="1"/>
                    <a:pt x="567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460050" y="2451625"/>
              <a:ext cx="235600" cy="123250"/>
            </a:xfrm>
            <a:custGeom>
              <a:avLst/>
              <a:gdLst/>
              <a:ahLst/>
              <a:cxnLst/>
              <a:rect l="l" t="t" r="r" b="b"/>
              <a:pathLst>
                <a:path w="9424" h="4930" extrusionOk="0">
                  <a:moveTo>
                    <a:pt x="9386" y="1"/>
                  </a:moveTo>
                  <a:cubicBezTo>
                    <a:pt x="9246" y="1"/>
                    <a:pt x="7164" y="1043"/>
                    <a:pt x="4651" y="2344"/>
                  </a:cubicBezTo>
                  <a:cubicBezTo>
                    <a:pt x="2068" y="3712"/>
                    <a:pt x="1" y="4867"/>
                    <a:pt x="31" y="4927"/>
                  </a:cubicBezTo>
                  <a:cubicBezTo>
                    <a:pt x="32" y="4929"/>
                    <a:pt x="34" y="4930"/>
                    <a:pt x="38" y="4930"/>
                  </a:cubicBezTo>
                  <a:cubicBezTo>
                    <a:pt x="178" y="4930"/>
                    <a:pt x="2260" y="3888"/>
                    <a:pt x="4773" y="2587"/>
                  </a:cubicBezTo>
                  <a:cubicBezTo>
                    <a:pt x="7357" y="1219"/>
                    <a:pt x="9423" y="64"/>
                    <a:pt x="9393" y="3"/>
                  </a:cubicBezTo>
                  <a:cubicBezTo>
                    <a:pt x="9392" y="2"/>
                    <a:pt x="9390" y="1"/>
                    <a:pt x="93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489700" y="2497225"/>
              <a:ext cx="256100" cy="133875"/>
            </a:xfrm>
            <a:custGeom>
              <a:avLst/>
              <a:gdLst/>
              <a:ahLst/>
              <a:cxnLst/>
              <a:rect l="l" t="t" r="r" b="b"/>
              <a:pathLst>
                <a:path w="10244" h="5355" extrusionOk="0">
                  <a:moveTo>
                    <a:pt x="10207" y="1"/>
                  </a:moveTo>
                  <a:cubicBezTo>
                    <a:pt x="10066" y="1"/>
                    <a:pt x="7802" y="1134"/>
                    <a:pt x="5076" y="2556"/>
                  </a:cubicBezTo>
                  <a:cubicBezTo>
                    <a:pt x="2250" y="4046"/>
                    <a:pt x="0" y="5292"/>
                    <a:pt x="31" y="5353"/>
                  </a:cubicBezTo>
                  <a:cubicBezTo>
                    <a:pt x="31" y="5354"/>
                    <a:pt x="34" y="5355"/>
                    <a:pt x="37" y="5355"/>
                  </a:cubicBezTo>
                  <a:cubicBezTo>
                    <a:pt x="178" y="5355"/>
                    <a:pt x="2442" y="4222"/>
                    <a:pt x="5198" y="2799"/>
                  </a:cubicBezTo>
                  <a:cubicBezTo>
                    <a:pt x="7994" y="1310"/>
                    <a:pt x="10244" y="64"/>
                    <a:pt x="10213" y="3"/>
                  </a:cubicBezTo>
                  <a:cubicBezTo>
                    <a:pt x="10212" y="1"/>
                    <a:pt x="10210" y="1"/>
                    <a:pt x="1020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517800" y="2550425"/>
              <a:ext cx="256125" cy="133875"/>
            </a:xfrm>
            <a:custGeom>
              <a:avLst/>
              <a:gdLst/>
              <a:ahLst/>
              <a:cxnLst/>
              <a:rect l="l" t="t" r="r" b="b"/>
              <a:pathLst>
                <a:path w="10245" h="5355" extrusionOk="0">
                  <a:moveTo>
                    <a:pt x="10207" y="0"/>
                  </a:moveTo>
                  <a:cubicBezTo>
                    <a:pt x="10067" y="0"/>
                    <a:pt x="7803" y="1134"/>
                    <a:pt x="5077" y="2556"/>
                  </a:cubicBezTo>
                  <a:cubicBezTo>
                    <a:pt x="2250" y="4045"/>
                    <a:pt x="1" y="5292"/>
                    <a:pt x="31" y="5352"/>
                  </a:cubicBezTo>
                  <a:cubicBezTo>
                    <a:pt x="32" y="5354"/>
                    <a:pt x="34" y="5355"/>
                    <a:pt x="38" y="5355"/>
                  </a:cubicBezTo>
                  <a:cubicBezTo>
                    <a:pt x="179" y="5355"/>
                    <a:pt x="2443" y="4221"/>
                    <a:pt x="5199" y="2799"/>
                  </a:cubicBezTo>
                  <a:cubicBezTo>
                    <a:pt x="7995" y="1310"/>
                    <a:pt x="10244" y="63"/>
                    <a:pt x="10214" y="3"/>
                  </a:cubicBezTo>
                  <a:cubicBezTo>
                    <a:pt x="10213" y="1"/>
                    <a:pt x="10211"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545925" y="2603625"/>
              <a:ext cx="256100" cy="133875"/>
            </a:xfrm>
            <a:custGeom>
              <a:avLst/>
              <a:gdLst/>
              <a:ahLst/>
              <a:cxnLst/>
              <a:rect l="l" t="t" r="r" b="b"/>
              <a:pathLst>
                <a:path w="10244" h="5355" extrusionOk="0">
                  <a:moveTo>
                    <a:pt x="10207" y="0"/>
                  </a:moveTo>
                  <a:cubicBezTo>
                    <a:pt x="10063" y="0"/>
                    <a:pt x="7801" y="1105"/>
                    <a:pt x="5077" y="2556"/>
                  </a:cubicBezTo>
                  <a:cubicBezTo>
                    <a:pt x="2250" y="4045"/>
                    <a:pt x="1" y="5291"/>
                    <a:pt x="31" y="5352"/>
                  </a:cubicBezTo>
                  <a:cubicBezTo>
                    <a:pt x="32" y="5354"/>
                    <a:pt x="34" y="5354"/>
                    <a:pt x="38" y="5354"/>
                  </a:cubicBezTo>
                  <a:cubicBezTo>
                    <a:pt x="178" y="5354"/>
                    <a:pt x="2442" y="4221"/>
                    <a:pt x="5168" y="2799"/>
                  </a:cubicBezTo>
                  <a:cubicBezTo>
                    <a:pt x="7995" y="1309"/>
                    <a:pt x="10244" y="63"/>
                    <a:pt x="10213" y="2"/>
                  </a:cubicBezTo>
                  <a:cubicBezTo>
                    <a:pt x="10213" y="1"/>
                    <a:pt x="10210" y="0"/>
                    <a:pt x="102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3574050" y="2656800"/>
              <a:ext cx="256100" cy="133875"/>
            </a:xfrm>
            <a:custGeom>
              <a:avLst/>
              <a:gdLst/>
              <a:ahLst/>
              <a:cxnLst/>
              <a:rect l="l" t="t" r="r" b="b"/>
              <a:pathLst>
                <a:path w="10244" h="5355" extrusionOk="0">
                  <a:moveTo>
                    <a:pt x="10206" y="1"/>
                  </a:moveTo>
                  <a:cubicBezTo>
                    <a:pt x="10063" y="1"/>
                    <a:pt x="7799" y="1105"/>
                    <a:pt x="5046" y="2556"/>
                  </a:cubicBezTo>
                  <a:cubicBezTo>
                    <a:pt x="2249" y="4046"/>
                    <a:pt x="0" y="5292"/>
                    <a:pt x="31" y="5353"/>
                  </a:cubicBezTo>
                  <a:cubicBezTo>
                    <a:pt x="31" y="5354"/>
                    <a:pt x="34" y="5355"/>
                    <a:pt x="37" y="5355"/>
                  </a:cubicBezTo>
                  <a:cubicBezTo>
                    <a:pt x="178" y="5355"/>
                    <a:pt x="2442" y="4222"/>
                    <a:pt x="5167" y="2799"/>
                  </a:cubicBezTo>
                  <a:cubicBezTo>
                    <a:pt x="7994" y="1310"/>
                    <a:pt x="10243" y="64"/>
                    <a:pt x="10213" y="3"/>
                  </a:cubicBezTo>
                  <a:cubicBezTo>
                    <a:pt x="10212" y="1"/>
                    <a:pt x="10210" y="1"/>
                    <a:pt x="102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2731325" y="3077850"/>
              <a:ext cx="57000" cy="49400"/>
            </a:xfrm>
            <a:custGeom>
              <a:avLst/>
              <a:gdLst/>
              <a:ahLst/>
              <a:cxnLst/>
              <a:rect l="l" t="t" r="r" b="b"/>
              <a:pathLst>
                <a:path w="2280" h="1976" extrusionOk="0">
                  <a:moveTo>
                    <a:pt x="547" y="0"/>
                  </a:moveTo>
                  <a:lnTo>
                    <a:pt x="0" y="1125"/>
                  </a:lnTo>
                  <a:lnTo>
                    <a:pt x="1733" y="1976"/>
                  </a:lnTo>
                  <a:lnTo>
                    <a:pt x="2280" y="882"/>
                  </a:lnTo>
                  <a:lnTo>
                    <a:pt x="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2690275" y="3045925"/>
              <a:ext cx="75275" cy="80575"/>
            </a:xfrm>
            <a:custGeom>
              <a:avLst/>
              <a:gdLst/>
              <a:ahLst/>
              <a:cxnLst/>
              <a:rect l="l" t="t" r="r" b="b"/>
              <a:pathLst>
                <a:path w="3011" h="3223" extrusionOk="0">
                  <a:moveTo>
                    <a:pt x="1126" y="1"/>
                  </a:moveTo>
                  <a:cubicBezTo>
                    <a:pt x="548" y="639"/>
                    <a:pt x="153" y="1429"/>
                    <a:pt x="1" y="2280"/>
                  </a:cubicBezTo>
                  <a:lnTo>
                    <a:pt x="1855" y="3223"/>
                  </a:lnTo>
                  <a:lnTo>
                    <a:pt x="3010" y="943"/>
                  </a:lnTo>
                  <a:lnTo>
                    <a:pt x="11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2692575" y="3093050"/>
              <a:ext cx="48650" cy="24325"/>
            </a:xfrm>
            <a:custGeom>
              <a:avLst/>
              <a:gdLst/>
              <a:ahLst/>
              <a:cxnLst/>
              <a:rect l="l" t="t" r="r" b="b"/>
              <a:pathLst>
                <a:path w="1946" h="973" extrusionOk="0">
                  <a:moveTo>
                    <a:pt x="0" y="0"/>
                  </a:moveTo>
                  <a:cubicBezTo>
                    <a:pt x="304" y="213"/>
                    <a:pt x="608" y="395"/>
                    <a:pt x="942" y="547"/>
                  </a:cubicBezTo>
                  <a:cubicBezTo>
                    <a:pt x="1246" y="730"/>
                    <a:pt x="1611" y="882"/>
                    <a:pt x="1945" y="973"/>
                  </a:cubicBezTo>
                  <a:cubicBezTo>
                    <a:pt x="1672" y="730"/>
                    <a:pt x="1338" y="547"/>
                    <a:pt x="1003" y="426"/>
                  </a:cubicBezTo>
                  <a:cubicBezTo>
                    <a:pt x="699" y="243"/>
                    <a:pt x="365" y="9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697875" y="3080125"/>
              <a:ext cx="48675" cy="25850"/>
            </a:xfrm>
            <a:custGeom>
              <a:avLst/>
              <a:gdLst/>
              <a:ahLst/>
              <a:cxnLst/>
              <a:rect l="l" t="t" r="r" b="b"/>
              <a:pathLst>
                <a:path w="1947" h="1034" extrusionOk="0">
                  <a:moveTo>
                    <a:pt x="1" y="0"/>
                  </a:moveTo>
                  <a:cubicBezTo>
                    <a:pt x="274" y="244"/>
                    <a:pt x="609" y="426"/>
                    <a:pt x="943" y="578"/>
                  </a:cubicBezTo>
                  <a:cubicBezTo>
                    <a:pt x="1247" y="791"/>
                    <a:pt x="1612" y="943"/>
                    <a:pt x="1946" y="1034"/>
                  </a:cubicBezTo>
                  <a:cubicBezTo>
                    <a:pt x="1673" y="791"/>
                    <a:pt x="1338" y="608"/>
                    <a:pt x="1004" y="456"/>
                  </a:cubicBezTo>
                  <a:cubicBezTo>
                    <a:pt x="700" y="244"/>
                    <a:pt x="335" y="9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2704725" y="3064925"/>
              <a:ext cx="49425" cy="26625"/>
            </a:xfrm>
            <a:custGeom>
              <a:avLst/>
              <a:gdLst/>
              <a:ahLst/>
              <a:cxnLst/>
              <a:rect l="l" t="t" r="r" b="b"/>
              <a:pathLst>
                <a:path w="1977" h="1065" extrusionOk="0">
                  <a:moveTo>
                    <a:pt x="0" y="0"/>
                  </a:moveTo>
                  <a:lnTo>
                    <a:pt x="0" y="0"/>
                  </a:lnTo>
                  <a:cubicBezTo>
                    <a:pt x="274" y="244"/>
                    <a:pt x="608" y="426"/>
                    <a:pt x="943" y="608"/>
                  </a:cubicBezTo>
                  <a:cubicBezTo>
                    <a:pt x="1277" y="791"/>
                    <a:pt x="1611" y="943"/>
                    <a:pt x="1976" y="1064"/>
                  </a:cubicBezTo>
                  <a:cubicBezTo>
                    <a:pt x="1672" y="821"/>
                    <a:pt x="1368" y="639"/>
                    <a:pt x="1034" y="456"/>
                  </a:cubicBezTo>
                  <a:cubicBezTo>
                    <a:pt x="700" y="274"/>
                    <a:pt x="365"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2712325" y="3053525"/>
              <a:ext cx="48650" cy="24350"/>
            </a:xfrm>
            <a:custGeom>
              <a:avLst/>
              <a:gdLst/>
              <a:ahLst/>
              <a:cxnLst/>
              <a:rect l="l" t="t" r="r" b="b"/>
              <a:pathLst>
                <a:path w="1946" h="974" extrusionOk="0">
                  <a:moveTo>
                    <a:pt x="0" y="1"/>
                  </a:moveTo>
                  <a:cubicBezTo>
                    <a:pt x="274" y="213"/>
                    <a:pt x="578" y="426"/>
                    <a:pt x="943" y="548"/>
                  </a:cubicBezTo>
                  <a:cubicBezTo>
                    <a:pt x="1247" y="760"/>
                    <a:pt x="1581" y="882"/>
                    <a:pt x="1946" y="973"/>
                  </a:cubicBezTo>
                  <a:cubicBezTo>
                    <a:pt x="1642" y="760"/>
                    <a:pt x="1338" y="578"/>
                    <a:pt x="1003" y="426"/>
                  </a:cubicBezTo>
                  <a:cubicBezTo>
                    <a:pt x="669" y="244"/>
                    <a:pt x="335" y="9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093025" y="2930425"/>
              <a:ext cx="47900" cy="57025"/>
            </a:xfrm>
            <a:custGeom>
              <a:avLst/>
              <a:gdLst/>
              <a:ahLst/>
              <a:cxnLst/>
              <a:rect l="l" t="t" r="r" b="b"/>
              <a:pathLst>
                <a:path w="1916" h="2281" extrusionOk="0">
                  <a:moveTo>
                    <a:pt x="761" y="0"/>
                  </a:moveTo>
                  <a:lnTo>
                    <a:pt x="1" y="1794"/>
                  </a:lnTo>
                  <a:lnTo>
                    <a:pt x="1125" y="2280"/>
                  </a:lnTo>
                  <a:lnTo>
                    <a:pt x="1916" y="487"/>
                  </a:lnTo>
                  <a:lnTo>
                    <a:pt x="76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091500" y="2890150"/>
              <a:ext cx="79075" cy="72975"/>
            </a:xfrm>
            <a:custGeom>
              <a:avLst/>
              <a:gdLst/>
              <a:ahLst/>
              <a:cxnLst/>
              <a:rect l="l" t="t" r="r" b="b"/>
              <a:pathLst>
                <a:path w="3163" h="2919" extrusionOk="0">
                  <a:moveTo>
                    <a:pt x="822" y="1"/>
                  </a:moveTo>
                  <a:lnTo>
                    <a:pt x="1" y="1885"/>
                  </a:lnTo>
                  <a:lnTo>
                    <a:pt x="2341" y="2918"/>
                  </a:lnTo>
                  <a:lnTo>
                    <a:pt x="3162" y="1004"/>
                  </a:lnTo>
                  <a:cubicBezTo>
                    <a:pt x="2493" y="456"/>
                    <a:pt x="1703" y="122"/>
                    <a:pt x="8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101400" y="2891675"/>
              <a:ext cx="21300" cy="50175"/>
            </a:xfrm>
            <a:custGeom>
              <a:avLst/>
              <a:gdLst/>
              <a:ahLst/>
              <a:cxnLst/>
              <a:rect l="l" t="t" r="r" b="b"/>
              <a:pathLst>
                <a:path w="852" h="2007" extrusionOk="0">
                  <a:moveTo>
                    <a:pt x="851" y="0"/>
                  </a:moveTo>
                  <a:cubicBezTo>
                    <a:pt x="638" y="304"/>
                    <a:pt x="486" y="639"/>
                    <a:pt x="365" y="973"/>
                  </a:cubicBezTo>
                  <a:cubicBezTo>
                    <a:pt x="182" y="1307"/>
                    <a:pt x="61" y="1642"/>
                    <a:pt x="0" y="2006"/>
                  </a:cubicBezTo>
                  <a:cubicBezTo>
                    <a:pt x="213" y="1702"/>
                    <a:pt x="365" y="1368"/>
                    <a:pt x="486" y="1034"/>
                  </a:cubicBezTo>
                  <a:cubicBezTo>
                    <a:pt x="669" y="699"/>
                    <a:pt x="790" y="365"/>
                    <a:pt x="8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112025" y="2895475"/>
              <a:ext cx="23575" cy="50925"/>
            </a:xfrm>
            <a:custGeom>
              <a:avLst/>
              <a:gdLst/>
              <a:ahLst/>
              <a:cxnLst/>
              <a:rect l="l" t="t" r="r" b="b"/>
              <a:pathLst>
                <a:path w="943" h="2037" extrusionOk="0">
                  <a:moveTo>
                    <a:pt x="943" y="0"/>
                  </a:moveTo>
                  <a:cubicBezTo>
                    <a:pt x="730" y="335"/>
                    <a:pt x="548" y="669"/>
                    <a:pt x="426" y="1003"/>
                  </a:cubicBezTo>
                  <a:cubicBezTo>
                    <a:pt x="244" y="1338"/>
                    <a:pt x="92" y="1672"/>
                    <a:pt x="1" y="2037"/>
                  </a:cubicBezTo>
                  <a:cubicBezTo>
                    <a:pt x="244" y="1733"/>
                    <a:pt x="426" y="1398"/>
                    <a:pt x="548" y="1064"/>
                  </a:cubicBezTo>
                  <a:cubicBezTo>
                    <a:pt x="730" y="730"/>
                    <a:pt x="882" y="395"/>
                    <a:pt x="9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3127225" y="2902300"/>
              <a:ext cx="23575" cy="50950"/>
            </a:xfrm>
            <a:custGeom>
              <a:avLst/>
              <a:gdLst/>
              <a:ahLst/>
              <a:cxnLst/>
              <a:rect l="l" t="t" r="r" b="b"/>
              <a:pathLst>
                <a:path w="943" h="2038" extrusionOk="0">
                  <a:moveTo>
                    <a:pt x="943" y="1"/>
                  </a:moveTo>
                  <a:lnTo>
                    <a:pt x="943" y="1"/>
                  </a:lnTo>
                  <a:cubicBezTo>
                    <a:pt x="730" y="305"/>
                    <a:pt x="548" y="639"/>
                    <a:pt x="426" y="974"/>
                  </a:cubicBezTo>
                  <a:cubicBezTo>
                    <a:pt x="244" y="1308"/>
                    <a:pt x="92" y="1673"/>
                    <a:pt x="0" y="2037"/>
                  </a:cubicBezTo>
                  <a:cubicBezTo>
                    <a:pt x="213" y="1733"/>
                    <a:pt x="396" y="1399"/>
                    <a:pt x="548" y="1034"/>
                  </a:cubicBezTo>
                  <a:cubicBezTo>
                    <a:pt x="730" y="700"/>
                    <a:pt x="882" y="366"/>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140900" y="2909150"/>
              <a:ext cx="22075" cy="50175"/>
            </a:xfrm>
            <a:custGeom>
              <a:avLst/>
              <a:gdLst/>
              <a:ahLst/>
              <a:cxnLst/>
              <a:rect l="l" t="t" r="r" b="b"/>
              <a:pathLst>
                <a:path w="883" h="2007" extrusionOk="0">
                  <a:moveTo>
                    <a:pt x="882" y="0"/>
                  </a:moveTo>
                  <a:cubicBezTo>
                    <a:pt x="487" y="639"/>
                    <a:pt x="213" y="1307"/>
                    <a:pt x="1" y="2007"/>
                  </a:cubicBezTo>
                  <a:cubicBezTo>
                    <a:pt x="213" y="1703"/>
                    <a:pt x="396" y="1368"/>
                    <a:pt x="517" y="1034"/>
                  </a:cubicBezTo>
                  <a:cubicBezTo>
                    <a:pt x="669" y="700"/>
                    <a:pt x="821" y="365"/>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882550" y="2920550"/>
              <a:ext cx="56250" cy="66900"/>
            </a:xfrm>
            <a:custGeom>
              <a:avLst/>
              <a:gdLst/>
              <a:ahLst/>
              <a:cxnLst/>
              <a:rect l="l" t="t" r="r" b="b"/>
              <a:pathLst>
                <a:path w="2250" h="2676" extrusionOk="0">
                  <a:moveTo>
                    <a:pt x="1368" y="0"/>
                  </a:moveTo>
                  <a:lnTo>
                    <a:pt x="0" y="547"/>
                  </a:lnTo>
                  <a:lnTo>
                    <a:pt x="882" y="2675"/>
                  </a:lnTo>
                  <a:lnTo>
                    <a:pt x="2249" y="2098"/>
                  </a:lnTo>
                  <a:lnTo>
                    <a:pt x="1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2847575" y="2871925"/>
              <a:ext cx="93500" cy="85875"/>
            </a:xfrm>
            <a:custGeom>
              <a:avLst/>
              <a:gdLst/>
              <a:ahLst/>
              <a:cxnLst/>
              <a:rect l="l" t="t" r="r" b="b"/>
              <a:pathLst>
                <a:path w="3740" h="3435" extrusionOk="0">
                  <a:moveTo>
                    <a:pt x="2797" y="0"/>
                  </a:moveTo>
                  <a:cubicBezTo>
                    <a:pt x="1794" y="122"/>
                    <a:pt x="822" y="517"/>
                    <a:pt x="1" y="1155"/>
                  </a:cubicBezTo>
                  <a:lnTo>
                    <a:pt x="943" y="3435"/>
                  </a:lnTo>
                  <a:lnTo>
                    <a:pt x="3740" y="2280"/>
                  </a:lnTo>
                  <a:lnTo>
                    <a:pt x="27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2847575" y="2871925"/>
              <a:ext cx="70700" cy="29925"/>
            </a:xfrm>
            <a:custGeom>
              <a:avLst/>
              <a:gdLst/>
              <a:ahLst/>
              <a:cxnLst/>
              <a:rect l="l" t="t" r="r" b="b"/>
              <a:pathLst>
                <a:path w="2828" h="1197" extrusionOk="0">
                  <a:moveTo>
                    <a:pt x="2828" y="0"/>
                  </a:moveTo>
                  <a:lnTo>
                    <a:pt x="2828" y="0"/>
                  </a:lnTo>
                  <a:cubicBezTo>
                    <a:pt x="2433" y="304"/>
                    <a:pt x="1977" y="578"/>
                    <a:pt x="1521" y="790"/>
                  </a:cubicBezTo>
                  <a:cubicBezTo>
                    <a:pt x="1034" y="973"/>
                    <a:pt x="518" y="1094"/>
                    <a:pt x="1" y="1185"/>
                  </a:cubicBezTo>
                  <a:cubicBezTo>
                    <a:pt x="93" y="1193"/>
                    <a:pt x="186" y="1197"/>
                    <a:pt x="277" y="1197"/>
                  </a:cubicBezTo>
                  <a:cubicBezTo>
                    <a:pt x="1272" y="1197"/>
                    <a:pt x="2215" y="751"/>
                    <a:pt x="28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2874175" y="2899275"/>
              <a:ext cx="20550" cy="48650"/>
            </a:xfrm>
            <a:custGeom>
              <a:avLst/>
              <a:gdLst/>
              <a:ahLst/>
              <a:cxnLst/>
              <a:rect l="l" t="t" r="r" b="b"/>
              <a:pathLst>
                <a:path w="822" h="1946" extrusionOk="0">
                  <a:moveTo>
                    <a:pt x="1" y="0"/>
                  </a:moveTo>
                  <a:lnTo>
                    <a:pt x="1" y="0"/>
                  </a:lnTo>
                  <a:cubicBezTo>
                    <a:pt x="61" y="335"/>
                    <a:pt x="183" y="669"/>
                    <a:pt x="335" y="1003"/>
                  </a:cubicBezTo>
                  <a:cubicBezTo>
                    <a:pt x="457" y="1338"/>
                    <a:pt x="609" y="1642"/>
                    <a:pt x="821" y="1946"/>
                  </a:cubicBezTo>
                  <a:cubicBezTo>
                    <a:pt x="761" y="1611"/>
                    <a:pt x="639" y="1246"/>
                    <a:pt x="487" y="943"/>
                  </a:cubicBezTo>
                  <a:cubicBezTo>
                    <a:pt x="365" y="608"/>
                    <a:pt x="21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887850" y="2893950"/>
              <a:ext cx="20550" cy="48650"/>
            </a:xfrm>
            <a:custGeom>
              <a:avLst/>
              <a:gdLst/>
              <a:ahLst/>
              <a:cxnLst/>
              <a:rect l="l" t="t" r="r" b="b"/>
              <a:pathLst>
                <a:path w="822" h="1946" extrusionOk="0">
                  <a:moveTo>
                    <a:pt x="1" y="0"/>
                  </a:moveTo>
                  <a:lnTo>
                    <a:pt x="1" y="0"/>
                  </a:lnTo>
                  <a:cubicBezTo>
                    <a:pt x="62" y="335"/>
                    <a:pt x="153" y="669"/>
                    <a:pt x="335" y="1004"/>
                  </a:cubicBezTo>
                  <a:cubicBezTo>
                    <a:pt x="426" y="1338"/>
                    <a:pt x="609" y="1672"/>
                    <a:pt x="822" y="1946"/>
                  </a:cubicBezTo>
                  <a:cubicBezTo>
                    <a:pt x="730" y="1611"/>
                    <a:pt x="609" y="1277"/>
                    <a:pt x="457" y="943"/>
                  </a:cubicBezTo>
                  <a:cubicBezTo>
                    <a:pt x="335" y="608"/>
                    <a:pt x="183" y="27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900775" y="2887875"/>
              <a:ext cx="20550" cy="49425"/>
            </a:xfrm>
            <a:custGeom>
              <a:avLst/>
              <a:gdLst/>
              <a:ahLst/>
              <a:cxnLst/>
              <a:rect l="l" t="t" r="r" b="b"/>
              <a:pathLst>
                <a:path w="822" h="1977" extrusionOk="0">
                  <a:moveTo>
                    <a:pt x="1" y="0"/>
                  </a:moveTo>
                  <a:lnTo>
                    <a:pt x="1" y="0"/>
                  </a:lnTo>
                  <a:cubicBezTo>
                    <a:pt x="61" y="365"/>
                    <a:pt x="183" y="699"/>
                    <a:pt x="335" y="1003"/>
                  </a:cubicBezTo>
                  <a:cubicBezTo>
                    <a:pt x="456" y="1338"/>
                    <a:pt x="608" y="1672"/>
                    <a:pt x="821" y="1976"/>
                  </a:cubicBezTo>
                  <a:cubicBezTo>
                    <a:pt x="760" y="1611"/>
                    <a:pt x="639" y="1277"/>
                    <a:pt x="487" y="943"/>
                  </a:cubicBezTo>
                  <a:cubicBezTo>
                    <a:pt x="365" y="608"/>
                    <a:pt x="213" y="30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2909900" y="2879500"/>
              <a:ext cx="22050" cy="53225"/>
            </a:xfrm>
            <a:custGeom>
              <a:avLst/>
              <a:gdLst/>
              <a:ahLst/>
              <a:cxnLst/>
              <a:rect l="l" t="t" r="r" b="b"/>
              <a:pathLst>
                <a:path w="882" h="2129" extrusionOk="0">
                  <a:moveTo>
                    <a:pt x="0" y="1"/>
                  </a:moveTo>
                  <a:cubicBezTo>
                    <a:pt x="91" y="366"/>
                    <a:pt x="213" y="730"/>
                    <a:pt x="365" y="1095"/>
                  </a:cubicBezTo>
                  <a:cubicBezTo>
                    <a:pt x="517" y="1460"/>
                    <a:pt x="669" y="1794"/>
                    <a:pt x="882" y="2129"/>
                  </a:cubicBezTo>
                  <a:cubicBezTo>
                    <a:pt x="821" y="1734"/>
                    <a:pt x="699" y="1369"/>
                    <a:pt x="517" y="1034"/>
                  </a:cubicBezTo>
                  <a:cubicBezTo>
                    <a:pt x="395" y="670"/>
                    <a:pt x="213" y="30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2859750" y="2900025"/>
              <a:ext cx="22050" cy="53225"/>
            </a:xfrm>
            <a:custGeom>
              <a:avLst/>
              <a:gdLst/>
              <a:ahLst/>
              <a:cxnLst/>
              <a:rect l="l" t="t" r="r" b="b"/>
              <a:pathLst>
                <a:path w="882" h="2129" extrusionOk="0">
                  <a:moveTo>
                    <a:pt x="0" y="1"/>
                  </a:moveTo>
                  <a:lnTo>
                    <a:pt x="0" y="1"/>
                  </a:lnTo>
                  <a:cubicBezTo>
                    <a:pt x="61" y="365"/>
                    <a:pt x="213" y="730"/>
                    <a:pt x="365" y="1095"/>
                  </a:cubicBezTo>
                  <a:cubicBezTo>
                    <a:pt x="487" y="1460"/>
                    <a:pt x="669" y="1794"/>
                    <a:pt x="882" y="2128"/>
                  </a:cubicBezTo>
                  <a:cubicBezTo>
                    <a:pt x="669" y="1368"/>
                    <a:pt x="365" y="669"/>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2709275" y="2944975"/>
              <a:ext cx="608700" cy="534775"/>
            </a:xfrm>
            <a:custGeom>
              <a:avLst/>
              <a:gdLst/>
              <a:ahLst/>
              <a:cxnLst/>
              <a:rect l="l" t="t" r="r" b="b"/>
              <a:pathLst>
                <a:path w="24348" h="21391" extrusionOk="0">
                  <a:moveTo>
                    <a:pt x="12196" y="0"/>
                  </a:moveTo>
                  <a:cubicBezTo>
                    <a:pt x="8732" y="0"/>
                    <a:pt x="5336" y="1691"/>
                    <a:pt x="3284" y="4798"/>
                  </a:cubicBezTo>
                  <a:cubicBezTo>
                    <a:pt x="1" y="9692"/>
                    <a:pt x="1338" y="16349"/>
                    <a:pt x="6262" y="19601"/>
                  </a:cubicBezTo>
                  <a:cubicBezTo>
                    <a:pt x="8079" y="20812"/>
                    <a:pt x="10132" y="21390"/>
                    <a:pt x="12162" y="21390"/>
                  </a:cubicBezTo>
                  <a:cubicBezTo>
                    <a:pt x="15635" y="21390"/>
                    <a:pt x="19043" y="19699"/>
                    <a:pt x="21095" y="16592"/>
                  </a:cubicBezTo>
                  <a:cubicBezTo>
                    <a:pt x="24348" y="11668"/>
                    <a:pt x="23010" y="5042"/>
                    <a:pt x="18086" y="1789"/>
                  </a:cubicBezTo>
                  <a:cubicBezTo>
                    <a:pt x="16269" y="578"/>
                    <a:pt x="14221" y="0"/>
                    <a:pt x="1219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2758675" y="2985600"/>
              <a:ext cx="508400" cy="449050"/>
            </a:xfrm>
            <a:custGeom>
              <a:avLst/>
              <a:gdLst/>
              <a:ahLst/>
              <a:cxnLst/>
              <a:rect l="l" t="t" r="r" b="b"/>
              <a:pathLst>
                <a:path w="20336" h="17962" extrusionOk="0">
                  <a:moveTo>
                    <a:pt x="10163" y="0"/>
                  </a:moveTo>
                  <a:cubicBezTo>
                    <a:pt x="6608" y="0"/>
                    <a:pt x="3237" y="2139"/>
                    <a:pt x="1824" y="5636"/>
                  </a:cubicBezTo>
                  <a:cubicBezTo>
                    <a:pt x="1" y="10256"/>
                    <a:pt x="2219" y="15484"/>
                    <a:pt x="6840" y="17307"/>
                  </a:cubicBezTo>
                  <a:cubicBezTo>
                    <a:pt x="7938" y="17751"/>
                    <a:pt x="9073" y="17962"/>
                    <a:pt x="10190" y="17962"/>
                  </a:cubicBezTo>
                  <a:cubicBezTo>
                    <a:pt x="13739" y="17962"/>
                    <a:pt x="17101" y="15837"/>
                    <a:pt x="18512" y="12323"/>
                  </a:cubicBezTo>
                  <a:cubicBezTo>
                    <a:pt x="20335" y="7733"/>
                    <a:pt x="18116" y="2505"/>
                    <a:pt x="13496" y="651"/>
                  </a:cubicBezTo>
                  <a:cubicBezTo>
                    <a:pt x="12403" y="209"/>
                    <a:pt x="11274" y="0"/>
                    <a:pt x="101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86025" y="2984775"/>
              <a:ext cx="453700" cy="451750"/>
            </a:xfrm>
            <a:custGeom>
              <a:avLst/>
              <a:gdLst/>
              <a:ahLst/>
              <a:cxnLst/>
              <a:rect l="l" t="t" r="r" b="b"/>
              <a:pathLst>
                <a:path w="18148" h="18070" extrusionOk="0">
                  <a:moveTo>
                    <a:pt x="17296" y="5425"/>
                  </a:moveTo>
                  <a:cubicBezTo>
                    <a:pt x="17326" y="5486"/>
                    <a:pt x="17326" y="5517"/>
                    <a:pt x="17357" y="5577"/>
                  </a:cubicBezTo>
                  <a:cubicBezTo>
                    <a:pt x="17357" y="5577"/>
                    <a:pt x="17357" y="5517"/>
                    <a:pt x="17296" y="5425"/>
                  </a:cubicBezTo>
                  <a:close/>
                  <a:moveTo>
                    <a:pt x="9049" y="0"/>
                  </a:moveTo>
                  <a:cubicBezTo>
                    <a:pt x="8434" y="0"/>
                    <a:pt x="7816" y="65"/>
                    <a:pt x="7205" y="197"/>
                  </a:cubicBezTo>
                  <a:cubicBezTo>
                    <a:pt x="6809" y="258"/>
                    <a:pt x="6445" y="380"/>
                    <a:pt x="6080" y="501"/>
                  </a:cubicBezTo>
                  <a:cubicBezTo>
                    <a:pt x="5928" y="592"/>
                    <a:pt x="5715" y="623"/>
                    <a:pt x="5533" y="714"/>
                  </a:cubicBezTo>
                  <a:lnTo>
                    <a:pt x="4986" y="957"/>
                  </a:lnTo>
                  <a:cubicBezTo>
                    <a:pt x="4895" y="1018"/>
                    <a:pt x="4803" y="1048"/>
                    <a:pt x="4712" y="1109"/>
                  </a:cubicBezTo>
                  <a:lnTo>
                    <a:pt x="4469" y="1261"/>
                  </a:lnTo>
                  <a:cubicBezTo>
                    <a:pt x="4287" y="1383"/>
                    <a:pt x="4104" y="1474"/>
                    <a:pt x="3922" y="1596"/>
                  </a:cubicBezTo>
                  <a:cubicBezTo>
                    <a:pt x="3253" y="2082"/>
                    <a:pt x="2615" y="2659"/>
                    <a:pt x="2068" y="3298"/>
                  </a:cubicBezTo>
                  <a:cubicBezTo>
                    <a:pt x="1946" y="3480"/>
                    <a:pt x="1825" y="3662"/>
                    <a:pt x="1673" y="3845"/>
                  </a:cubicBezTo>
                  <a:cubicBezTo>
                    <a:pt x="1551" y="4027"/>
                    <a:pt x="1429" y="4210"/>
                    <a:pt x="1338" y="4392"/>
                  </a:cubicBezTo>
                  <a:cubicBezTo>
                    <a:pt x="852" y="5182"/>
                    <a:pt x="518" y="6003"/>
                    <a:pt x="305" y="6915"/>
                  </a:cubicBezTo>
                  <a:cubicBezTo>
                    <a:pt x="62" y="7827"/>
                    <a:pt x="1" y="8769"/>
                    <a:pt x="62" y="9711"/>
                  </a:cubicBezTo>
                  <a:cubicBezTo>
                    <a:pt x="214" y="11656"/>
                    <a:pt x="973" y="13511"/>
                    <a:pt x="2280" y="14970"/>
                  </a:cubicBezTo>
                  <a:cubicBezTo>
                    <a:pt x="2888" y="15699"/>
                    <a:pt x="3618" y="16307"/>
                    <a:pt x="4439" y="16793"/>
                  </a:cubicBezTo>
                  <a:cubicBezTo>
                    <a:pt x="5198" y="17249"/>
                    <a:pt x="6050" y="17614"/>
                    <a:pt x="6931" y="17827"/>
                  </a:cubicBezTo>
                  <a:cubicBezTo>
                    <a:pt x="7144" y="17857"/>
                    <a:pt x="7357" y="17918"/>
                    <a:pt x="7569" y="17948"/>
                  </a:cubicBezTo>
                  <a:cubicBezTo>
                    <a:pt x="7812" y="17979"/>
                    <a:pt x="8025" y="18009"/>
                    <a:pt x="8238" y="18040"/>
                  </a:cubicBezTo>
                  <a:cubicBezTo>
                    <a:pt x="8664" y="18070"/>
                    <a:pt x="9089" y="18070"/>
                    <a:pt x="9515" y="18070"/>
                  </a:cubicBezTo>
                  <a:cubicBezTo>
                    <a:pt x="9940" y="18040"/>
                    <a:pt x="10366" y="17979"/>
                    <a:pt x="10761" y="17918"/>
                  </a:cubicBezTo>
                  <a:cubicBezTo>
                    <a:pt x="10974" y="17888"/>
                    <a:pt x="11186" y="17827"/>
                    <a:pt x="11369" y="17766"/>
                  </a:cubicBezTo>
                  <a:lnTo>
                    <a:pt x="11673" y="17705"/>
                  </a:lnTo>
                  <a:cubicBezTo>
                    <a:pt x="11764" y="17675"/>
                    <a:pt x="11855" y="17644"/>
                    <a:pt x="11946" y="17614"/>
                  </a:cubicBezTo>
                  <a:lnTo>
                    <a:pt x="12524" y="17401"/>
                  </a:lnTo>
                  <a:cubicBezTo>
                    <a:pt x="12706" y="17340"/>
                    <a:pt x="12858" y="17219"/>
                    <a:pt x="13041" y="17158"/>
                  </a:cubicBezTo>
                  <a:cubicBezTo>
                    <a:pt x="13405" y="16976"/>
                    <a:pt x="13740" y="16793"/>
                    <a:pt x="14044" y="16581"/>
                  </a:cubicBezTo>
                  <a:cubicBezTo>
                    <a:pt x="16202" y="15152"/>
                    <a:pt x="17661" y="12872"/>
                    <a:pt x="18025" y="10289"/>
                  </a:cubicBezTo>
                  <a:cubicBezTo>
                    <a:pt x="18147" y="9438"/>
                    <a:pt x="18147" y="8556"/>
                    <a:pt x="17995" y="7705"/>
                  </a:cubicBezTo>
                  <a:cubicBezTo>
                    <a:pt x="17934" y="7371"/>
                    <a:pt x="17873" y="7067"/>
                    <a:pt x="17782" y="6763"/>
                  </a:cubicBezTo>
                  <a:cubicBezTo>
                    <a:pt x="17752" y="6611"/>
                    <a:pt x="17752" y="6489"/>
                    <a:pt x="17691" y="6398"/>
                  </a:cubicBezTo>
                  <a:cubicBezTo>
                    <a:pt x="17661" y="6276"/>
                    <a:pt x="17630" y="6185"/>
                    <a:pt x="17600" y="6094"/>
                  </a:cubicBezTo>
                  <a:lnTo>
                    <a:pt x="17448" y="5699"/>
                  </a:lnTo>
                  <a:cubicBezTo>
                    <a:pt x="17388" y="5608"/>
                    <a:pt x="17387" y="5548"/>
                    <a:pt x="17387" y="5547"/>
                  </a:cubicBezTo>
                  <a:lnTo>
                    <a:pt x="17387" y="5547"/>
                  </a:lnTo>
                  <a:cubicBezTo>
                    <a:pt x="17387" y="5548"/>
                    <a:pt x="17387" y="5608"/>
                    <a:pt x="17418" y="5699"/>
                  </a:cubicBezTo>
                  <a:lnTo>
                    <a:pt x="17570" y="6094"/>
                  </a:lnTo>
                  <a:lnTo>
                    <a:pt x="17661" y="6398"/>
                  </a:lnTo>
                  <a:cubicBezTo>
                    <a:pt x="17691" y="6520"/>
                    <a:pt x="17721" y="6641"/>
                    <a:pt x="17752" y="6763"/>
                  </a:cubicBezTo>
                  <a:cubicBezTo>
                    <a:pt x="17843" y="7067"/>
                    <a:pt x="17904" y="7401"/>
                    <a:pt x="17934" y="7705"/>
                  </a:cubicBezTo>
                  <a:cubicBezTo>
                    <a:pt x="18056" y="8556"/>
                    <a:pt x="18056" y="9438"/>
                    <a:pt x="17934" y="10289"/>
                  </a:cubicBezTo>
                  <a:cubicBezTo>
                    <a:pt x="17570" y="12812"/>
                    <a:pt x="16141" y="15061"/>
                    <a:pt x="13983" y="16489"/>
                  </a:cubicBezTo>
                  <a:cubicBezTo>
                    <a:pt x="13679" y="16672"/>
                    <a:pt x="13345" y="16885"/>
                    <a:pt x="13010" y="17036"/>
                  </a:cubicBezTo>
                  <a:cubicBezTo>
                    <a:pt x="12828" y="17128"/>
                    <a:pt x="12645" y="17219"/>
                    <a:pt x="12463" y="17280"/>
                  </a:cubicBezTo>
                  <a:lnTo>
                    <a:pt x="11916" y="17462"/>
                  </a:lnTo>
                  <a:cubicBezTo>
                    <a:pt x="11825" y="17523"/>
                    <a:pt x="11734" y="17553"/>
                    <a:pt x="11642" y="17584"/>
                  </a:cubicBezTo>
                  <a:lnTo>
                    <a:pt x="11338" y="17644"/>
                  </a:lnTo>
                  <a:cubicBezTo>
                    <a:pt x="11126" y="17705"/>
                    <a:pt x="10943" y="17736"/>
                    <a:pt x="10761" y="17796"/>
                  </a:cubicBezTo>
                  <a:cubicBezTo>
                    <a:pt x="10335" y="17857"/>
                    <a:pt x="9940" y="17918"/>
                    <a:pt x="9515" y="17918"/>
                  </a:cubicBezTo>
                  <a:cubicBezTo>
                    <a:pt x="9390" y="17927"/>
                    <a:pt x="9265" y="17931"/>
                    <a:pt x="9141" y="17931"/>
                  </a:cubicBezTo>
                  <a:cubicBezTo>
                    <a:pt x="8840" y="17931"/>
                    <a:pt x="8539" y="17909"/>
                    <a:pt x="8238" y="17888"/>
                  </a:cubicBezTo>
                  <a:cubicBezTo>
                    <a:pt x="8025" y="17888"/>
                    <a:pt x="7812" y="17827"/>
                    <a:pt x="7600" y="17796"/>
                  </a:cubicBezTo>
                  <a:cubicBezTo>
                    <a:pt x="7387" y="17766"/>
                    <a:pt x="7174" y="17736"/>
                    <a:pt x="6961" y="17675"/>
                  </a:cubicBezTo>
                  <a:cubicBezTo>
                    <a:pt x="6536" y="17553"/>
                    <a:pt x="6110" y="17432"/>
                    <a:pt x="5715" y="17280"/>
                  </a:cubicBezTo>
                  <a:cubicBezTo>
                    <a:pt x="5290" y="17097"/>
                    <a:pt x="4895" y="16885"/>
                    <a:pt x="4499" y="16641"/>
                  </a:cubicBezTo>
                  <a:cubicBezTo>
                    <a:pt x="3709" y="16185"/>
                    <a:pt x="2980" y="15577"/>
                    <a:pt x="2372" y="14878"/>
                  </a:cubicBezTo>
                  <a:cubicBezTo>
                    <a:pt x="1764" y="14149"/>
                    <a:pt x="1247" y="13328"/>
                    <a:pt x="852" y="12447"/>
                  </a:cubicBezTo>
                  <a:cubicBezTo>
                    <a:pt x="518" y="11565"/>
                    <a:pt x="274" y="10653"/>
                    <a:pt x="214" y="9681"/>
                  </a:cubicBezTo>
                  <a:cubicBezTo>
                    <a:pt x="122" y="8769"/>
                    <a:pt x="214" y="7827"/>
                    <a:pt x="426" y="6945"/>
                  </a:cubicBezTo>
                  <a:cubicBezTo>
                    <a:pt x="548" y="6489"/>
                    <a:pt x="670" y="6064"/>
                    <a:pt x="852" y="5638"/>
                  </a:cubicBezTo>
                  <a:cubicBezTo>
                    <a:pt x="1004" y="5243"/>
                    <a:pt x="1217" y="4848"/>
                    <a:pt x="1460" y="4453"/>
                  </a:cubicBezTo>
                  <a:cubicBezTo>
                    <a:pt x="1551" y="4270"/>
                    <a:pt x="1673" y="4088"/>
                    <a:pt x="1794" y="3906"/>
                  </a:cubicBezTo>
                  <a:cubicBezTo>
                    <a:pt x="1916" y="3754"/>
                    <a:pt x="2037" y="3571"/>
                    <a:pt x="2189" y="3389"/>
                  </a:cubicBezTo>
                  <a:cubicBezTo>
                    <a:pt x="2463" y="3055"/>
                    <a:pt x="2736" y="2751"/>
                    <a:pt x="3040" y="2477"/>
                  </a:cubicBezTo>
                  <a:cubicBezTo>
                    <a:pt x="3344" y="2203"/>
                    <a:pt x="3679" y="1930"/>
                    <a:pt x="4013" y="1687"/>
                  </a:cubicBezTo>
                  <a:cubicBezTo>
                    <a:pt x="4195" y="1596"/>
                    <a:pt x="4347" y="1474"/>
                    <a:pt x="4530" y="1383"/>
                  </a:cubicBezTo>
                  <a:lnTo>
                    <a:pt x="4803" y="1231"/>
                  </a:lnTo>
                  <a:cubicBezTo>
                    <a:pt x="4864" y="1170"/>
                    <a:pt x="4955" y="1140"/>
                    <a:pt x="5046" y="1079"/>
                  </a:cubicBezTo>
                  <a:lnTo>
                    <a:pt x="5594" y="836"/>
                  </a:lnTo>
                  <a:cubicBezTo>
                    <a:pt x="5746" y="744"/>
                    <a:pt x="5958" y="684"/>
                    <a:pt x="6141" y="623"/>
                  </a:cubicBezTo>
                  <a:cubicBezTo>
                    <a:pt x="7084" y="280"/>
                    <a:pt x="8067" y="111"/>
                    <a:pt x="9055" y="111"/>
                  </a:cubicBezTo>
                  <a:cubicBezTo>
                    <a:pt x="9817" y="111"/>
                    <a:pt x="10584" y="212"/>
                    <a:pt x="11338" y="410"/>
                  </a:cubicBezTo>
                  <a:cubicBezTo>
                    <a:pt x="12433" y="684"/>
                    <a:pt x="13466" y="1170"/>
                    <a:pt x="14408" y="1869"/>
                  </a:cubicBezTo>
                  <a:cubicBezTo>
                    <a:pt x="15107" y="2355"/>
                    <a:pt x="15715" y="2963"/>
                    <a:pt x="16232" y="3662"/>
                  </a:cubicBezTo>
                  <a:cubicBezTo>
                    <a:pt x="16445" y="3906"/>
                    <a:pt x="16597" y="4179"/>
                    <a:pt x="16779" y="4453"/>
                  </a:cubicBezTo>
                  <a:cubicBezTo>
                    <a:pt x="16840" y="4574"/>
                    <a:pt x="16901" y="4665"/>
                    <a:pt x="16962" y="4787"/>
                  </a:cubicBezTo>
                  <a:lnTo>
                    <a:pt x="17114" y="5061"/>
                  </a:lnTo>
                  <a:lnTo>
                    <a:pt x="17296" y="5425"/>
                  </a:lnTo>
                  <a:cubicBezTo>
                    <a:pt x="17266" y="5334"/>
                    <a:pt x="17205" y="5213"/>
                    <a:pt x="17144" y="5061"/>
                  </a:cubicBezTo>
                  <a:lnTo>
                    <a:pt x="16992" y="4757"/>
                  </a:lnTo>
                  <a:cubicBezTo>
                    <a:pt x="16931" y="4665"/>
                    <a:pt x="16870" y="4544"/>
                    <a:pt x="16810" y="4422"/>
                  </a:cubicBezTo>
                  <a:cubicBezTo>
                    <a:pt x="16658" y="4149"/>
                    <a:pt x="16475" y="3906"/>
                    <a:pt x="16293" y="3632"/>
                  </a:cubicBezTo>
                  <a:cubicBezTo>
                    <a:pt x="15776" y="2933"/>
                    <a:pt x="15138" y="2325"/>
                    <a:pt x="14439" y="1808"/>
                  </a:cubicBezTo>
                  <a:cubicBezTo>
                    <a:pt x="12873" y="634"/>
                    <a:pt x="10975" y="0"/>
                    <a:pt x="90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3153050" y="3113800"/>
              <a:ext cx="68425" cy="31700"/>
            </a:xfrm>
            <a:custGeom>
              <a:avLst/>
              <a:gdLst/>
              <a:ahLst/>
              <a:cxnLst/>
              <a:rect l="l" t="t" r="r" b="b"/>
              <a:pathLst>
                <a:path w="2737" h="1268" extrusionOk="0">
                  <a:moveTo>
                    <a:pt x="2649" y="0"/>
                  </a:moveTo>
                  <a:cubicBezTo>
                    <a:pt x="2474" y="0"/>
                    <a:pt x="1924" y="200"/>
                    <a:pt x="1308" y="508"/>
                  </a:cubicBezTo>
                  <a:cubicBezTo>
                    <a:pt x="822" y="690"/>
                    <a:pt x="396" y="963"/>
                    <a:pt x="1" y="1267"/>
                  </a:cubicBezTo>
                  <a:cubicBezTo>
                    <a:pt x="518" y="1176"/>
                    <a:pt x="974" y="1024"/>
                    <a:pt x="1430" y="781"/>
                  </a:cubicBezTo>
                  <a:cubicBezTo>
                    <a:pt x="2159" y="447"/>
                    <a:pt x="2737" y="112"/>
                    <a:pt x="2706" y="21"/>
                  </a:cubicBezTo>
                  <a:cubicBezTo>
                    <a:pt x="2701" y="7"/>
                    <a:pt x="2682" y="0"/>
                    <a:pt x="26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3158375" y="3263250"/>
              <a:ext cx="70700" cy="25775"/>
            </a:xfrm>
            <a:custGeom>
              <a:avLst/>
              <a:gdLst/>
              <a:ahLst/>
              <a:cxnLst/>
              <a:rect l="l" t="t" r="r" b="b"/>
              <a:pathLst>
                <a:path w="2828" h="1031" extrusionOk="0">
                  <a:moveTo>
                    <a:pt x="1" y="1"/>
                  </a:moveTo>
                  <a:lnTo>
                    <a:pt x="1" y="1"/>
                  </a:lnTo>
                  <a:cubicBezTo>
                    <a:pt x="426" y="274"/>
                    <a:pt x="882" y="487"/>
                    <a:pt x="1368" y="639"/>
                  </a:cubicBezTo>
                  <a:cubicBezTo>
                    <a:pt x="1981" y="884"/>
                    <a:pt x="2514" y="1030"/>
                    <a:pt x="2714" y="1030"/>
                  </a:cubicBezTo>
                  <a:cubicBezTo>
                    <a:pt x="2762" y="1030"/>
                    <a:pt x="2791" y="1022"/>
                    <a:pt x="2797" y="1004"/>
                  </a:cubicBezTo>
                  <a:cubicBezTo>
                    <a:pt x="2827" y="913"/>
                    <a:pt x="2220" y="639"/>
                    <a:pt x="1460" y="365"/>
                  </a:cubicBezTo>
                  <a:cubicBezTo>
                    <a:pt x="1004" y="183"/>
                    <a:pt x="517"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079350" y="3349875"/>
              <a:ext cx="34225" cy="67700"/>
            </a:xfrm>
            <a:custGeom>
              <a:avLst/>
              <a:gdLst/>
              <a:ahLst/>
              <a:cxnLst/>
              <a:rect l="l" t="t" r="r" b="b"/>
              <a:pathLst>
                <a:path w="1369" h="2708" extrusionOk="0">
                  <a:moveTo>
                    <a:pt x="1" y="1"/>
                  </a:moveTo>
                  <a:lnTo>
                    <a:pt x="1" y="1"/>
                  </a:lnTo>
                  <a:cubicBezTo>
                    <a:pt x="92" y="487"/>
                    <a:pt x="274" y="973"/>
                    <a:pt x="517" y="1399"/>
                  </a:cubicBezTo>
                  <a:cubicBezTo>
                    <a:pt x="843" y="2140"/>
                    <a:pt x="1169" y="2707"/>
                    <a:pt x="1270" y="2707"/>
                  </a:cubicBezTo>
                  <a:cubicBezTo>
                    <a:pt x="1272" y="2707"/>
                    <a:pt x="1275" y="2707"/>
                    <a:pt x="1277" y="2706"/>
                  </a:cubicBezTo>
                  <a:cubicBezTo>
                    <a:pt x="1368" y="2645"/>
                    <a:pt x="1156" y="2007"/>
                    <a:pt x="760" y="1277"/>
                  </a:cubicBezTo>
                  <a:cubicBezTo>
                    <a:pt x="578" y="822"/>
                    <a:pt x="304" y="396"/>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2934975" y="3356725"/>
              <a:ext cx="27375" cy="69950"/>
            </a:xfrm>
            <a:custGeom>
              <a:avLst/>
              <a:gdLst/>
              <a:ahLst/>
              <a:cxnLst/>
              <a:rect l="l" t="t" r="r" b="b"/>
              <a:pathLst>
                <a:path w="1095" h="2798" extrusionOk="0">
                  <a:moveTo>
                    <a:pt x="1095" y="0"/>
                  </a:moveTo>
                  <a:cubicBezTo>
                    <a:pt x="791" y="396"/>
                    <a:pt x="608" y="851"/>
                    <a:pt x="456" y="1338"/>
                  </a:cubicBezTo>
                  <a:cubicBezTo>
                    <a:pt x="183" y="2098"/>
                    <a:pt x="0" y="2766"/>
                    <a:pt x="92" y="2797"/>
                  </a:cubicBezTo>
                  <a:cubicBezTo>
                    <a:pt x="94" y="2797"/>
                    <a:pt x="96" y="2798"/>
                    <a:pt x="98" y="2798"/>
                  </a:cubicBezTo>
                  <a:cubicBezTo>
                    <a:pt x="195" y="2798"/>
                    <a:pt x="463" y="2171"/>
                    <a:pt x="730" y="1429"/>
                  </a:cubicBezTo>
                  <a:cubicBezTo>
                    <a:pt x="912" y="973"/>
                    <a:pt x="1034" y="487"/>
                    <a:pt x="10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2806550" y="3278450"/>
              <a:ext cx="67650" cy="33225"/>
            </a:xfrm>
            <a:custGeom>
              <a:avLst/>
              <a:gdLst/>
              <a:ahLst/>
              <a:cxnLst/>
              <a:rect l="l" t="t" r="r" b="b"/>
              <a:pathLst>
                <a:path w="2706" h="1329" extrusionOk="0">
                  <a:moveTo>
                    <a:pt x="2706" y="1"/>
                  </a:moveTo>
                  <a:lnTo>
                    <a:pt x="2706" y="1"/>
                  </a:lnTo>
                  <a:cubicBezTo>
                    <a:pt x="2219" y="122"/>
                    <a:pt x="1733" y="305"/>
                    <a:pt x="1307" y="548"/>
                  </a:cubicBezTo>
                  <a:cubicBezTo>
                    <a:pt x="578" y="852"/>
                    <a:pt x="0" y="1216"/>
                    <a:pt x="31" y="1308"/>
                  </a:cubicBezTo>
                  <a:cubicBezTo>
                    <a:pt x="36" y="1322"/>
                    <a:pt x="55" y="1329"/>
                    <a:pt x="87" y="1329"/>
                  </a:cubicBezTo>
                  <a:cubicBezTo>
                    <a:pt x="261" y="1329"/>
                    <a:pt x="813" y="1125"/>
                    <a:pt x="1429" y="791"/>
                  </a:cubicBezTo>
                  <a:cubicBezTo>
                    <a:pt x="1885" y="609"/>
                    <a:pt x="2311" y="335"/>
                    <a:pt x="27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2795150" y="3136450"/>
              <a:ext cx="71450" cy="25000"/>
            </a:xfrm>
            <a:custGeom>
              <a:avLst/>
              <a:gdLst/>
              <a:ahLst/>
              <a:cxnLst/>
              <a:rect l="l" t="t" r="r" b="b"/>
              <a:pathLst>
                <a:path w="2858" h="1000" extrusionOk="0">
                  <a:moveTo>
                    <a:pt x="119" y="1"/>
                  </a:moveTo>
                  <a:cubicBezTo>
                    <a:pt x="68" y="1"/>
                    <a:pt x="37" y="9"/>
                    <a:pt x="31" y="27"/>
                  </a:cubicBezTo>
                  <a:cubicBezTo>
                    <a:pt x="1" y="118"/>
                    <a:pt x="608" y="392"/>
                    <a:pt x="1399" y="635"/>
                  </a:cubicBezTo>
                  <a:cubicBezTo>
                    <a:pt x="1855" y="817"/>
                    <a:pt x="2341" y="939"/>
                    <a:pt x="2858" y="1000"/>
                  </a:cubicBezTo>
                  <a:cubicBezTo>
                    <a:pt x="2432" y="726"/>
                    <a:pt x="1976" y="513"/>
                    <a:pt x="1490" y="361"/>
                  </a:cubicBezTo>
                  <a:cubicBezTo>
                    <a:pt x="880" y="142"/>
                    <a:pt x="329"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2908375" y="3006300"/>
              <a:ext cx="34975" cy="66250"/>
            </a:xfrm>
            <a:custGeom>
              <a:avLst/>
              <a:gdLst/>
              <a:ahLst/>
              <a:cxnLst/>
              <a:rect l="l" t="t" r="r" b="b"/>
              <a:pathLst>
                <a:path w="1399" h="2650" extrusionOk="0">
                  <a:moveTo>
                    <a:pt x="103" y="1"/>
                  </a:moveTo>
                  <a:cubicBezTo>
                    <a:pt x="98" y="1"/>
                    <a:pt x="95" y="2"/>
                    <a:pt x="92" y="5"/>
                  </a:cubicBezTo>
                  <a:cubicBezTo>
                    <a:pt x="1" y="35"/>
                    <a:pt x="244" y="643"/>
                    <a:pt x="608" y="1373"/>
                  </a:cubicBezTo>
                  <a:cubicBezTo>
                    <a:pt x="821" y="1829"/>
                    <a:pt x="1095" y="2254"/>
                    <a:pt x="1399" y="2649"/>
                  </a:cubicBezTo>
                  <a:cubicBezTo>
                    <a:pt x="1308" y="2163"/>
                    <a:pt x="1125" y="1677"/>
                    <a:pt x="882" y="1251"/>
                  </a:cubicBezTo>
                  <a:cubicBezTo>
                    <a:pt x="535" y="557"/>
                    <a:pt x="188"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3061125" y="2992700"/>
              <a:ext cx="25100" cy="70725"/>
            </a:xfrm>
            <a:custGeom>
              <a:avLst/>
              <a:gdLst/>
              <a:ahLst/>
              <a:cxnLst/>
              <a:rect l="l" t="t" r="r" b="b"/>
              <a:pathLst>
                <a:path w="1004" h="2829" extrusionOk="0">
                  <a:moveTo>
                    <a:pt x="905" y="1"/>
                  </a:moveTo>
                  <a:cubicBezTo>
                    <a:pt x="808" y="1"/>
                    <a:pt x="541" y="598"/>
                    <a:pt x="304" y="1370"/>
                  </a:cubicBezTo>
                  <a:cubicBezTo>
                    <a:pt x="122" y="1826"/>
                    <a:pt x="30" y="2342"/>
                    <a:pt x="0" y="2829"/>
                  </a:cubicBezTo>
                  <a:cubicBezTo>
                    <a:pt x="243" y="2403"/>
                    <a:pt x="456" y="1947"/>
                    <a:pt x="578" y="1461"/>
                  </a:cubicBezTo>
                  <a:cubicBezTo>
                    <a:pt x="851" y="701"/>
                    <a:pt x="1003" y="32"/>
                    <a:pt x="912" y="2"/>
                  </a:cubicBezTo>
                  <a:cubicBezTo>
                    <a:pt x="910" y="1"/>
                    <a:pt x="907" y="1"/>
                    <a:pt x="9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150775" y="3105525"/>
              <a:ext cx="66900" cy="34650"/>
            </a:xfrm>
            <a:custGeom>
              <a:avLst/>
              <a:gdLst/>
              <a:ahLst/>
              <a:cxnLst/>
              <a:rect l="l" t="t" r="r" b="b"/>
              <a:pathLst>
                <a:path w="2676" h="1386" extrusionOk="0">
                  <a:moveTo>
                    <a:pt x="2572" y="0"/>
                  </a:moveTo>
                  <a:cubicBezTo>
                    <a:pt x="2415" y="0"/>
                    <a:pt x="1854" y="248"/>
                    <a:pt x="1247" y="565"/>
                  </a:cubicBezTo>
                  <a:cubicBezTo>
                    <a:pt x="791" y="778"/>
                    <a:pt x="365" y="1051"/>
                    <a:pt x="1" y="1386"/>
                  </a:cubicBezTo>
                  <a:cubicBezTo>
                    <a:pt x="457" y="1264"/>
                    <a:pt x="943" y="1051"/>
                    <a:pt x="1369" y="808"/>
                  </a:cubicBezTo>
                  <a:cubicBezTo>
                    <a:pt x="2098" y="443"/>
                    <a:pt x="2676" y="109"/>
                    <a:pt x="2615" y="18"/>
                  </a:cubicBezTo>
                  <a:cubicBezTo>
                    <a:pt x="2611" y="6"/>
                    <a:pt x="2596" y="0"/>
                    <a:pt x="2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741200" y="3020100"/>
              <a:ext cx="98050" cy="297125"/>
            </a:xfrm>
            <a:custGeom>
              <a:avLst/>
              <a:gdLst/>
              <a:ahLst/>
              <a:cxnLst/>
              <a:rect l="l" t="t" r="r" b="b"/>
              <a:pathLst>
                <a:path w="3922" h="11885" extrusionOk="0">
                  <a:moveTo>
                    <a:pt x="3921" y="0"/>
                  </a:moveTo>
                  <a:lnTo>
                    <a:pt x="3921" y="0"/>
                  </a:lnTo>
                  <a:cubicBezTo>
                    <a:pt x="3921" y="0"/>
                    <a:pt x="3861" y="31"/>
                    <a:pt x="3800" y="61"/>
                  </a:cubicBezTo>
                  <a:cubicBezTo>
                    <a:pt x="3739" y="122"/>
                    <a:pt x="3648" y="213"/>
                    <a:pt x="3526" y="335"/>
                  </a:cubicBezTo>
                  <a:cubicBezTo>
                    <a:pt x="3192" y="638"/>
                    <a:pt x="2858" y="1003"/>
                    <a:pt x="2584" y="1368"/>
                  </a:cubicBezTo>
                  <a:cubicBezTo>
                    <a:pt x="669" y="3830"/>
                    <a:pt x="0" y="7082"/>
                    <a:pt x="791" y="10091"/>
                  </a:cubicBezTo>
                  <a:cubicBezTo>
                    <a:pt x="882" y="10547"/>
                    <a:pt x="1034" y="11003"/>
                    <a:pt x="1216" y="11429"/>
                  </a:cubicBezTo>
                  <a:cubicBezTo>
                    <a:pt x="1277" y="11581"/>
                    <a:pt x="1338" y="11702"/>
                    <a:pt x="1399" y="11763"/>
                  </a:cubicBezTo>
                  <a:cubicBezTo>
                    <a:pt x="1399" y="11794"/>
                    <a:pt x="1429" y="11854"/>
                    <a:pt x="1459" y="11885"/>
                  </a:cubicBezTo>
                  <a:cubicBezTo>
                    <a:pt x="1399" y="11733"/>
                    <a:pt x="1338" y="11550"/>
                    <a:pt x="1277" y="11399"/>
                  </a:cubicBezTo>
                  <a:cubicBezTo>
                    <a:pt x="1125" y="10973"/>
                    <a:pt x="973" y="10517"/>
                    <a:pt x="882" y="10091"/>
                  </a:cubicBezTo>
                  <a:cubicBezTo>
                    <a:pt x="152" y="7082"/>
                    <a:pt x="821" y="3891"/>
                    <a:pt x="2675" y="1429"/>
                  </a:cubicBezTo>
                  <a:cubicBezTo>
                    <a:pt x="2949" y="1064"/>
                    <a:pt x="3253" y="699"/>
                    <a:pt x="3557" y="365"/>
                  </a:cubicBezTo>
                  <a:cubicBezTo>
                    <a:pt x="3678" y="243"/>
                    <a:pt x="3800" y="122"/>
                    <a:pt x="39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2855950" y="2978300"/>
              <a:ext cx="46375" cy="26625"/>
            </a:xfrm>
            <a:custGeom>
              <a:avLst/>
              <a:gdLst/>
              <a:ahLst/>
              <a:cxnLst/>
              <a:rect l="l" t="t" r="r" b="b"/>
              <a:pathLst>
                <a:path w="1855" h="1065" extrusionOk="0">
                  <a:moveTo>
                    <a:pt x="1854" y="0"/>
                  </a:moveTo>
                  <a:cubicBezTo>
                    <a:pt x="1490" y="92"/>
                    <a:pt x="1186" y="244"/>
                    <a:pt x="882" y="426"/>
                  </a:cubicBezTo>
                  <a:cubicBezTo>
                    <a:pt x="547" y="608"/>
                    <a:pt x="274" y="821"/>
                    <a:pt x="0" y="1064"/>
                  </a:cubicBezTo>
                  <a:cubicBezTo>
                    <a:pt x="335" y="943"/>
                    <a:pt x="669" y="760"/>
                    <a:pt x="942" y="578"/>
                  </a:cubicBezTo>
                  <a:cubicBezTo>
                    <a:pt x="1277" y="396"/>
                    <a:pt x="1581" y="213"/>
                    <a:pt x="1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2899250" y="3041375"/>
              <a:ext cx="419075" cy="409675"/>
            </a:xfrm>
            <a:custGeom>
              <a:avLst/>
              <a:gdLst/>
              <a:ahLst/>
              <a:cxnLst/>
              <a:rect l="l" t="t" r="r" b="b"/>
              <a:pathLst>
                <a:path w="16763" h="16387" extrusionOk="0">
                  <a:moveTo>
                    <a:pt x="10487" y="0"/>
                  </a:moveTo>
                  <a:cubicBezTo>
                    <a:pt x="10488" y="0"/>
                    <a:pt x="10744" y="236"/>
                    <a:pt x="11124" y="663"/>
                  </a:cubicBezTo>
                  <a:lnTo>
                    <a:pt x="11124" y="663"/>
                  </a:lnTo>
                  <a:cubicBezTo>
                    <a:pt x="10752" y="232"/>
                    <a:pt x="10488" y="0"/>
                    <a:pt x="10487" y="0"/>
                  </a:cubicBezTo>
                  <a:close/>
                  <a:moveTo>
                    <a:pt x="11124" y="663"/>
                  </a:moveTo>
                  <a:cubicBezTo>
                    <a:pt x="12527" y="2288"/>
                    <a:pt x="15460" y="6757"/>
                    <a:pt x="11521" y="12402"/>
                  </a:cubicBezTo>
                  <a:cubicBezTo>
                    <a:pt x="10305" y="14195"/>
                    <a:pt x="8451" y="14955"/>
                    <a:pt x="6992" y="15411"/>
                  </a:cubicBezTo>
                  <a:cubicBezTo>
                    <a:pt x="6183" y="15654"/>
                    <a:pt x="5397" y="15749"/>
                    <a:pt x="4661" y="15749"/>
                  </a:cubicBezTo>
                  <a:cubicBezTo>
                    <a:pt x="1998" y="15749"/>
                    <a:pt x="1" y="14499"/>
                    <a:pt x="1" y="14499"/>
                  </a:cubicBezTo>
                  <a:lnTo>
                    <a:pt x="1" y="14499"/>
                  </a:lnTo>
                  <a:cubicBezTo>
                    <a:pt x="1" y="14499"/>
                    <a:pt x="2706" y="16387"/>
                    <a:pt x="5998" y="16387"/>
                  </a:cubicBezTo>
                  <a:cubicBezTo>
                    <a:pt x="8055" y="16387"/>
                    <a:pt x="10342" y="15649"/>
                    <a:pt x="12341" y="13253"/>
                  </a:cubicBezTo>
                  <a:cubicBezTo>
                    <a:pt x="16762" y="7943"/>
                    <a:pt x="12775" y="2512"/>
                    <a:pt x="11124" y="663"/>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022350" y="3076325"/>
              <a:ext cx="44875" cy="169050"/>
            </a:xfrm>
            <a:custGeom>
              <a:avLst/>
              <a:gdLst/>
              <a:ahLst/>
              <a:cxnLst/>
              <a:rect l="l" t="t" r="r" b="b"/>
              <a:pathLst>
                <a:path w="1795" h="6762" extrusionOk="0">
                  <a:moveTo>
                    <a:pt x="92" y="0"/>
                  </a:moveTo>
                  <a:lnTo>
                    <a:pt x="1" y="6657"/>
                  </a:lnTo>
                  <a:cubicBezTo>
                    <a:pt x="153" y="6728"/>
                    <a:pt x="312" y="6762"/>
                    <a:pt x="468" y="6762"/>
                  </a:cubicBezTo>
                  <a:cubicBezTo>
                    <a:pt x="781" y="6762"/>
                    <a:pt x="1085" y="6627"/>
                    <a:pt x="1308" y="6384"/>
                  </a:cubicBezTo>
                  <a:cubicBezTo>
                    <a:pt x="1642" y="6049"/>
                    <a:pt x="1794" y="5563"/>
                    <a:pt x="1794" y="5076"/>
                  </a:cubicBezTo>
                  <a:cubicBezTo>
                    <a:pt x="1764" y="4590"/>
                    <a:pt x="1673" y="4134"/>
                    <a:pt x="1521" y="3678"/>
                  </a:cubicBezTo>
                  <a:cubicBezTo>
                    <a:pt x="1125" y="2432"/>
                    <a:pt x="639" y="1186"/>
                    <a:pt x="9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001850" y="3037575"/>
              <a:ext cx="36500" cy="179350"/>
            </a:xfrm>
            <a:custGeom>
              <a:avLst/>
              <a:gdLst/>
              <a:ahLst/>
              <a:cxnLst/>
              <a:rect l="l" t="t" r="r" b="b"/>
              <a:pathLst>
                <a:path w="1460" h="7174" extrusionOk="0">
                  <a:moveTo>
                    <a:pt x="882" y="0"/>
                  </a:moveTo>
                  <a:lnTo>
                    <a:pt x="0" y="6353"/>
                  </a:lnTo>
                  <a:lnTo>
                    <a:pt x="638" y="7174"/>
                  </a:lnTo>
                  <a:lnTo>
                    <a:pt x="1459" y="6505"/>
                  </a:lnTo>
                  <a:lnTo>
                    <a:pt x="88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022350" y="3037575"/>
              <a:ext cx="16000" cy="162625"/>
            </a:xfrm>
            <a:custGeom>
              <a:avLst/>
              <a:gdLst/>
              <a:ahLst/>
              <a:cxnLst/>
              <a:rect l="l" t="t" r="r" b="b"/>
              <a:pathLst>
                <a:path w="640" h="6505" extrusionOk="0">
                  <a:moveTo>
                    <a:pt x="62" y="0"/>
                  </a:moveTo>
                  <a:lnTo>
                    <a:pt x="1" y="6110"/>
                  </a:lnTo>
                  <a:lnTo>
                    <a:pt x="639" y="6505"/>
                  </a:lnTo>
                  <a:lnTo>
                    <a:pt x="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2986650" y="3190225"/>
              <a:ext cx="63150" cy="52375"/>
            </a:xfrm>
            <a:custGeom>
              <a:avLst/>
              <a:gdLst/>
              <a:ahLst/>
              <a:cxnLst/>
              <a:rect l="l" t="t" r="r" b="b"/>
              <a:pathLst>
                <a:path w="2526" h="2095" extrusionOk="0">
                  <a:moveTo>
                    <a:pt x="1287" y="1"/>
                  </a:moveTo>
                  <a:cubicBezTo>
                    <a:pt x="1143" y="1"/>
                    <a:pt x="995" y="31"/>
                    <a:pt x="851" y="95"/>
                  </a:cubicBezTo>
                  <a:cubicBezTo>
                    <a:pt x="0" y="429"/>
                    <a:pt x="0" y="1676"/>
                    <a:pt x="851" y="2010"/>
                  </a:cubicBezTo>
                  <a:cubicBezTo>
                    <a:pt x="992" y="2068"/>
                    <a:pt x="1131" y="2094"/>
                    <a:pt x="1266" y="2094"/>
                  </a:cubicBezTo>
                  <a:cubicBezTo>
                    <a:pt x="1973" y="2094"/>
                    <a:pt x="2526" y="1358"/>
                    <a:pt x="2219" y="642"/>
                  </a:cubicBezTo>
                  <a:cubicBezTo>
                    <a:pt x="2062" y="239"/>
                    <a:pt x="1691" y="1"/>
                    <a:pt x="12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2980225" y="3188675"/>
              <a:ext cx="65725" cy="55650"/>
            </a:xfrm>
            <a:custGeom>
              <a:avLst/>
              <a:gdLst/>
              <a:ahLst/>
              <a:cxnLst/>
              <a:rect l="l" t="t" r="r" b="b"/>
              <a:pathLst>
                <a:path w="2629" h="2226" extrusionOk="0">
                  <a:moveTo>
                    <a:pt x="1524" y="1"/>
                  </a:moveTo>
                  <a:cubicBezTo>
                    <a:pt x="1247" y="1"/>
                    <a:pt x="970" y="97"/>
                    <a:pt x="744" y="279"/>
                  </a:cubicBezTo>
                  <a:cubicBezTo>
                    <a:pt x="1" y="962"/>
                    <a:pt x="507" y="2226"/>
                    <a:pt x="1495" y="2226"/>
                  </a:cubicBezTo>
                  <a:cubicBezTo>
                    <a:pt x="1518" y="2226"/>
                    <a:pt x="1541" y="2225"/>
                    <a:pt x="1564" y="2224"/>
                  </a:cubicBezTo>
                  <a:cubicBezTo>
                    <a:pt x="1929" y="2193"/>
                    <a:pt x="2294" y="1981"/>
                    <a:pt x="2476" y="1677"/>
                  </a:cubicBezTo>
                  <a:cubicBezTo>
                    <a:pt x="2598" y="1434"/>
                    <a:pt x="2628" y="1190"/>
                    <a:pt x="2567" y="947"/>
                  </a:cubicBezTo>
                  <a:cubicBezTo>
                    <a:pt x="2567" y="856"/>
                    <a:pt x="2537" y="765"/>
                    <a:pt x="2476" y="704"/>
                  </a:cubicBezTo>
                  <a:lnTo>
                    <a:pt x="2476" y="704"/>
                  </a:lnTo>
                  <a:cubicBezTo>
                    <a:pt x="2476" y="704"/>
                    <a:pt x="2507" y="795"/>
                    <a:pt x="2507" y="947"/>
                  </a:cubicBezTo>
                  <a:cubicBezTo>
                    <a:pt x="2537" y="1190"/>
                    <a:pt x="2507" y="1403"/>
                    <a:pt x="2385" y="1616"/>
                  </a:cubicBezTo>
                  <a:cubicBezTo>
                    <a:pt x="2203" y="1890"/>
                    <a:pt x="1899" y="2072"/>
                    <a:pt x="1564" y="2102"/>
                  </a:cubicBezTo>
                  <a:cubicBezTo>
                    <a:pt x="1557" y="2102"/>
                    <a:pt x="1549" y="2103"/>
                    <a:pt x="1542" y="2103"/>
                  </a:cubicBezTo>
                  <a:cubicBezTo>
                    <a:pt x="506" y="2103"/>
                    <a:pt x="666" y="134"/>
                    <a:pt x="1597" y="134"/>
                  </a:cubicBezTo>
                  <a:cubicBezTo>
                    <a:pt x="1654" y="134"/>
                    <a:pt x="1714" y="141"/>
                    <a:pt x="1777" y="157"/>
                  </a:cubicBezTo>
                  <a:cubicBezTo>
                    <a:pt x="1990" y="187"/>
                    <a:pt x="2172" y="309"/>
                    <a:pt x="2324" y="491"/>
                  </a:cubicBezTo>
                  <a:cubicBezTo>
                    <a:pt x="2446" y="613"/>
                    <a:pt x="2476" y="704"/>
                    <a:pt x="2476" y="704"/>
                  </a:cubicBezTo>
                  <a:cubicBezTo>
                    <a:pt x="2476" y="613"/>
                    <a:pt x="2446" y="522"/>
                    <a:pt x="2385" y="461"/>
                  </a:cubicBezTo>
                  <a:cubicBezTo>
                    <a:pt x="2233" y="248"/>
                    <a:pt x="2020" y="96"/>
                    <a:pt x="1807" y="35"/>
                  </a:cubicBezTo>
                  <a:cubicBezTo>
                    <a:pt x="1714" y="12"/>
                    <a:pt x="1619" y="1"/>
                    <a:pt x="15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2994250" y="3196900"/>
              <a:ext cx="47525" cy="39125"/>
            </a:xfrm>
            <a:custGeom>
              <a:avLst/>
              <a:gdLst/>
              <a:ahLst/>
              <a:cxnLst/>
              <a:rect l="l" t="t" r="r" b="b"/>
              <a:pathLst>
                <a:path w="1901" h="1565" extrusionOk="0">
                  <a:moveTo>
                    <a:pt x="959" y="0"/>
                  </a:moveTo>
                  <a:cubicBezTo>
                    <a:pt x="852" y="0"/>
                    <a:pt x="743" y="23"/>
                    <a:pt x="639" y="71"/>
                  </a:cubicBezTo>
                  <a:cubicBezTo>
                    <a:pt x="0" y="345"/>
                    <a:pt x="0" y="1257"/>
                    <a:pt x="669" y="1500"/>
                  </a:cubicBezTo>
                  <a:cubicBezTo>
                    <a:pt x="773" y="1544"/>
                    <a:pt x="877" y="1565"/>
                    <a:pt x="977" y="1565"/>
                  </a:cubicBezTo>
                  <a:cubicBezTo>
                    <a:pt x="1491" y="1565"/>
                    <a:pt x="1901" y="1026"/>
                    <a:pt x="1672" y="466"/>
                  </a:cubicBezTo>
                  <a:cubicBezTo>
                    <a:pt x="1538" y="176"/>
                    <a:pt x="1256" y="0"/>
                    <a:pt x="9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200150" y="3571575"/>
              <a:ext cx="484075" cy="399450"/>
            </a:xfrm>
            <a:custGeom>
              <a:avLst/>
              <a:gdLst/>
              <a:ahLst/>
              <a:cxnLst/>
              <a:rect l="l" t="t" r="r" b="b"/>
              <a:pathLst>
                <a:path w="19363" h="15978" extrusionOk="0">
                  <a:moveTo>
                    <a:pt x="18686" y="12043"/>
                  </a:moveTo>
                  <a:lnTo>
                    <a:pt x="18686" y="12043"/>
                  </a:lnTo>
                  <a:cubicBezTo>
                    <a:pt x="18661" y="12051"/>
                    <a:pt x="18636" y="12059"/>
                    <a:pt x="18603" y="12075"/>
                  </a:cubicBezTo>
                  <a:cubicBezTo>
                    <a:pt x="18631" y="12066"/>
                    <a:pt x="18659" y="12055"/>
                    <a:pt x="18686" y="12043"/>
                  </a:cubicBezTo>
                  <a:close/>
                  <a:moveTo>
                    <a:pt x="15974" y="1"/>
                  </a:moveTo>
                  <a:cubicBezTo>
                    <a:pt x="15939" y="1"/>
                    <a:pt x="15904" y="3"/>
                    <a:pt x="15867" y="8"/>
                  </a:cubicBezTo>
                  <a:cubicBezTo>
                    <a:pt x="15654" y="39"/>
                    <a:pt x="15472" y="69"/>
                    <a:pt x="15259" y="130"/>
                  </a:cubicBezTo>
                  <a:lnTo>
                    <a:pt x="14104" y="434"/>
                  </a:lnTo>
                  <a:lnTo>
                    <a:pt x="11673" y="1042"/>
                  </a:lnTo>
                  <a:lnTo>
                    <a:pt x="882" y="3838"/>
                  </a:lnTo>
                  <a:cubicBezTo>
                    <a:pt x="335" y="3990"/>
                    <a:pt x="1" y="4507"/>
                    <a:pt x="92" y="5054"/>
                  </a:cubicBezTo>
                  <a:cubicBezTo>
                    <a:pt x="213" y="5540"/>
                    <a:pt x="305" y="6027"/>
                    <a:pt x="426" y="6483"/>
                  </a:cubicBezTo>
                  <a:lnTo>
                    <a:pt x="1095" y="9249"/>
                  </a:lnTo>
                  <a:lnTo>
                    <a:pt x="2372" y="14477"/>
                  </a:lnTo>
                  <a:cubicBezTo>
                    <a:pt x="2432" y="14689"/>
                    <a:pt x="2493" y="14902"/>
                    <a:pt x="2524" y="15115"/>
                  </a:cubicBezTo>
                  <a:cubicBezTo>
                    <a:pt x="2584" y="15328"/>
                    <a:pt x="2676" y="15540"/>
                    <a:pt x="2858" y="15692"/>
                  </a:cubicBezTo>
                  <a:cubicBezTo>
                    <a:pt x="3010" y="15844"/>
                    <a:pt x="3223" y="15966"/>
                    <a:pt x="3466" y="15966"/>
                  </a:cubicBezTo>
                  <a:cubicBezTo>
                    <a:pt x="3519" y="15974"/>
                    <a:pt x="3572" y="15977"/>
                    <a:pt x="3625" y="15977"/>
                  </a:cubicBezTo>
                  <a:cubicBezTo>
                    <a:pt x="3783" y="15977"/>
                    <a:pt x="3937" y="15943"/>
                    <a:pt x="4074" y="15875"/>
                  </a:cubicBezTo>
                  <a:lnTo>
                    <a:pt x="6353" y="15297"/>
                  </a:lnTo>
                  <a:lnTo>
                    <a:pt x="10457" y="14233"/>
                  </a:lnTo>
                  <a:lnTo>
                    <a:pt x="16414" y="12653"/>
                  </a:lnTo>
                  <a:lnTo>
                    <a:pt x="18025" y="12227"/>
                  </a:lnTo>
                  <a:lnTo>
                    <a:pt x="18451" y="12106"/>
                  </a:lnTo>
                  <a:lnTo>
                    <a:pt x="18572" y="12045"/>
                  </a:lnTo>
                  <a:lnTo>
                    <a:pt x="18451" y="12075"/>
                  </a:lnTo>
                  <a:lnTo>
                    <a:pt x="18025" y="12197"/>
                  </a:lnTo>
                  <a:lnTo>
                    <a:pt x="16384" y="12562"/>
                  </a:lnTo>
                  <a:lnTo>
                    <a:pt x="10426" y="14081"/>
                  </a:lnTo>
                  <a:lnTo>
                    <a:pt x="6323" y="15145"/>
                  </a:lnTo>
                  <a:lnTo>
                    <a:pt x="4043" y="15723"/>
                  </a:lnTo>
                  <a:cubicBezTo>
                    <a:pt x="3861" y="15784"/>
                    <a:pt x="3679" y="15814"/>
                    <a:pt x="3466" y="15814"/>
                  </a:cubicBezTo>
                  <a:cubicBezTo>
                    <a:pt x="3283" y="15784"/>
                    <a:pt x="3101" y="15692"/>
                    <a:pt x="2979" y="15571"/>
                  </a:cubicBezTo>
                  <a:cubicBezTo>
                    <a:pt x="2828" y="15419"/>
                    <a:pt x="2736" y="15267"/>
                    <a:pt x="2706" y="15054"/>
                  </a:cubicBezTo>
                  <a:lnTo>
                    <a:pt x="2554" y="14446"/>
                  </a:lnTo>
                  <a:cubicBezTo>
                    <a:pt x="2159" y="12774"/>
                    <a:pt x="1733" y="11012"/>
                    <a:pt x="1277" y="9218"/>
                  </a:cubicBezTo>
                  <a:cubicBezTo>
                    <a:pt x="1065" y="8306"/>
                    <a:pt x="852" y="7394"/>
                    <a:pt x="609" y="6452"/>
                  </a:cubicBezTo>
                  <a:cubicBezTo>
                    <a:pt x="517" y="5966"/>
                    <a:pt x="396" y="5510"/>
                    <a:pt x="274" y="5024"/>
                  </a:cubicBezTo>
                  <a:cubicBezTo>
                    <a:pt x="213" y="4568"/>
                    <a:pt x="487" y="4142"/>
                    <a:pt x="943" y="4021"/>
                  </a:cubicBezTo>
                  <a:lnTo>
                    <a:pt x="11733" y="1224"/>
                  </a:lnTo>
                  <a:lnTo>
                    <a:pt x="14165" y="586"/>
                  </a:lnTo>
                  <a:lnTo>
                    <a:pt x="15320" y="282"/>
                  </a:lnTo>
                  <a:cubicBezTo>
                    <a:pt x="15503" y="252"/>
                    <a:pt x="15685" y="191"/>
                    <a:pt x="15867" y="160"/>
                  </a:cubicBezTo>
                  <a:cubicBezTo>
                    <a:pt x="16050" y="160"/>
                    <a:pt x="16232" y="191"/>
                    <a:pt x="16384" y="282"/>
                  </a:cubicBezTo>
                  <a:cubicBezTo>
                    <a:pt x="16536" y="373"/>
                    <a:pt x="16658" y="495"/>
                    <a:pt x="16718" y="677"/>
                  </a:cubicBezTo>
                  <a:cubicBezTo>
                    <a:pt x="16779" y="829"/>
                    <a:pt x="16840" y="1011"/>
                    <a:pt x="16870" y="1194"/>
                  </a:cubicBezTo>
                  <a:cubicBezTo>
                    <a:pt x="16962" y="1528"/>
                    <a:pt x="17053" y="1893"/>
                    <a:pt x="17144" y="2227"/>
                  </a:cubicBezTo>
                  <a:cubicBezTo>
                    <a:pt x="17296" y="2926"/>
                    <a:pt x="17478" y="3595"/>
                    <a:pt x="17630" y="4203"/>
                  </a:cubicBezTo>
                  <a:cubicBezTo>
                    <a:pt x="18238" y="6726"/>
                    <a:pt x="18755" y="8762"/>
                    <a:pt x="19089" y="10191"/>
                  </a:cubicBezTo>
                  <a:cubicBezTo>
                    <a:pt x="19150" y="10343"/>
                    <a:pt x="19180" y="10525"/>
                    <a:pt x="19211" y="10677"/>
                  </a:cubicBezTo>
                  <a:cubicBezTo>
                    <a:pt x="19272" y="10829"/>
                    <a:pt x="19302" y="10951"/>
                    <a:pt x="19302" y="11103"/>
                  </a:cubicBezTo>
                  <a:cubicBezTo>
                    <a:pt x="19302" y="11346"/>
                    <a:pt x="19211" y="11559"/>
                    <a:pt x="19059" y="11741"/>
                  </a:cubicBezTo>
                  <a:cubicBezTo>
                    <a:pt x="18956" y="11869"/>
                    <a:pt x="18832" y="11976"/>
                    <a:pt x="18686" y="12043"/>
                  </a:cubicBezTo>
                  <a:lnTo>
                    <a:pt x="18686" y="12043"/>
                  </a:lnTo>
                  <a:cubicBezTo>
                    <a:pt x="18707" y="12036"/>
                    <a:pt x="18728" y="12028"/>
                    <a:pt x="18755" y="12015"/>
                  </a:cubicBezTo>
                  <a:cubicBezTo>
                    <a:pt x="18907" y="11954"/>
                    <a:pt x="19028" y="11863"/>
                    <a:pt x="19120" y="11771"/>
                  </a:cubicBezTo>
                  <a:cubicBezTo>
                    <a:pt x="19272" y="11589"/>
                    <a:pt x="19363" y="11346"/>
                    <a:pt x="19363" y="11103"/>
                  </a:cubicBezTo>
                  <a:cubicBezTo>
                    <a:pt x="19363" y="10951"/>
                    <a:pt x="19363" y="10799"/>
                    <a:pt x="19302" y="10647"/>
                  </a:cubicBezTo>
                  <a:cubicBezTo>
                    <a:pt x="19272" y="10495"/>
                    <a:pt x="19241" y="10312"/>
                    <a:pt x="19180" y="10160"/>
                  </a:cubicBezTo>
                  <a:cubicBezTo>
                    <a:pt x="18846" y="8732"/>
                    <a:pt x="18360" y="6695"/>
                    <a:pt x="17782" y="4173"/>
                  </a:cubicBezTo>
                  <a:cubicBezTo>
                    <a:pt x="17630" y="3534"/>
                    <a:pt x="17448" y="2866"/>
                    <a:pt x="17296" y="2197"/>
                  </a:cubicBezTo>
                  <a:cubicBezTo>
                    <a:pt x="17205" y="1862"/>
                    <a:pt x="17144" y="1498"/>
                    <a:pt x="17053" y="1133"/>
                  </a:cubicBezTo>
                  <a:cubicBezTo>
                    <a:pt x="16992" y="951"/>
                    <a:pt x="16962" y="768"/>
                    <a:pt x="16901" y="586"/>
                  </a:cubicBezTo>
                  <a:cubicBezTo>
                    <a:pt x="16779" y="403"/>
                    <a:pt x="16627" y="252"/>
                    <a:pt x="16445" y="160"/>
                  </a:cubicBezTo>
                  <a:cubicBezTo>
                    <a:pt x="16294" y="60"/>
                    <a:pt x="16143" y="1"/>
                    <a:pt x="159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395450" y="3724500"/>
              <a:ext cx="115525" cy="121625"/>
            </a:xfrm>
            <a:custGeom>
              <a:avLst/>
              <a:gdLst/>
              <a:ahLst/>
              <a:cxnLst/>
              <a:rect l="l" t="t" r="r" b="b"/>
              <a:pathLst>
                <a:path w="4621" h="4865" extrusionOk="0">
                  <a:moveTo>
                    <a:pt x="0" y="1"/>
                  </a:moveTo>
                  <a:lnTo>
                    <a:pt x="578" y="2433"/>
                  </a:lnTo>
                  <a:lnTo>
                    <a:pt x="1155" y="4864"/>
                  </a:lnTo>
                  <a:lnTo>
                    <a:pt x="2888" y="3132"/>
                  </a:lnTo>
                  <a:lnTo>
                    <a:pt x="4621" y="1399"/>
                  </a:lnTo>
                  <a:lnTo>
                    <a:pt x="2310" y="700"/>
                  </a:lnTo>
                  <a:lnTo>
                    <a:pt x="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582350" y="3302775"/>
              <a:ext cx="367075" cy="321450"/>
            </a:xfrm>
            <a:custGeom>
              <a:avLst/>
              <a:gdLst/>
              <a:ahLst/>
              <a:cxnLst/>
              <a:rect l="l" t="t" r="r" b="b"/>
              <a:pathLst>
                <a:path w="14683" h="12858" extrusionOk="0">
                  <a:moveTo>
                    <a:pt x="12190" y="0"/>
                  </a:moveTo>
                  <a:lnTo>
                    <a:pt x="1" y="3131"/>
                  </a:lnTo>
                  <a:lnTo>
                    <a:pt x="2524" y="12858"/>
                  </a:lnTo>
                  <a:lnTo>
                    <a:pt x="14682" y="9727"/>
                  </a:lnTo>
                  <a:lnTo>
                    <a:pt x="1219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1583875" y="3292125"/>
              <a:ext cx="368575" cy="322225"/>
            </a:xfrm>
            <a:custGeom>
              <a:avLst/>
              <a:gdLst/>
              <a:ahLst/>
              <a:cxnLst/>
              <a:rect l="l" t="t" r="r" b="b"/>
              <a:pathLst>
                <a:path w="14743" h="12889" extrusionOk="0">
                  <a:moveTo>
                    <a:pt x="12129" y="1"/>
                  </a:moveTo>
                  <a:lnTo>
                    <a:pt x="11977" y="31"/>
                  </a:lnTo>
                  <a:lnTo>
                    <a:pt x="11308" y="214"/>
                  </a:lnTo>
                  <a:lnTo>
                    <a:pt x="8816" y="852"/>
                  </a:lnTo>
                  <a:lnTo>
                    <a:pt x="31" y="3132"/>
                  </a:lnTo>
                  <a:lnTo>
                    <a:pt x="1" y="3132"/>
                  </a:lnTo>
                  <a:lnTo>
                    <a:pt x="1" y="3162"/>
                  </a:lnTo>
                  <a:lnTo>
                    <a:pt x="2524" y="12858"/>
                  </a:lnTo>
                  <a:lnTo>
                    <a:pt x="2524" y="12889"/>
                  </a:lnTo>
                  <a:lnTo>
                    <a:pt x="2554" y="12889"/>
                  </a:lnTo>
                  <a:lnTo>
                    <a:pt x="14712" y="9727"/>
                  </a:lnTo>
                  <a:lnTo>
                    <a:pt x="14743" y="9727"/>
                  </a:lnTo>
                  <a:lnTo>
                    <a:pt x="14743" y="9697"/>
                  </a:lnTo>
                  <a:cubicBezTo>
                    <a:pt x="13983" y="6779"/>
                    <a:pt x="13345" y="4347"/>
                    <a:pt x="12889" y="2645"/>
                  </a:cubicBezTo>
                  <a:lnTo>
                    <a:pt x="12372" y="669"/>
                  </a:lnTo>
                  <a:cubicBezTo>
                    <a:pt x="12311" y="457"/>
                    <a:pt x="12281" y="274"/>
                    <a:pt x="12250" y="183"/>
                  </a:cubicBezTo>
                  <a:lnTo>
                    <a:pt x="12189" y="1"/>
                  </a:lnTo>
                  <a:lnTo>
                    <a:pt x="12189" y="1"/>
                  </a:lnTo>
                  <a:cubicBezTo>
                    <a:pt x="12189" y="1"/>
                    <a:pt x="12189" y="62"/>
                    <a:pt x="12220" y="183"/>
                  </a:cubicBezTo>
                  <a:lnTo>
                    <a:pt x="12372" y="700"/>
                  </a:lnTo>
                  <a:cubicBezTo>
                    <a:pt x="12493" y="1156"/>
                    <a:pt x="12645" y="1825"/>
                    <a:pt x="12858" y="2676"/>
                  </a:cubicBezTo>
                  <a:cubicBezTo>
                    <a:pt x="13313" y="4374"/>
                    <a:pt x="13919" y="6798"/>
                    <a:pt x="14676" y="9706"/>
                  </a:cubicBezTo>
                  <a:lnTo>
                    <a:pt x="14676" y="9706"/>
                  </a:lnTo>
                  <a:lnTo>
                    <a:pt x="2575" y="12822"/>
                  </a:lnTo>
                  <a:lnTo>
                    <a:pt x="2575" y="12822"/>
                  </a:lnTo>
                  <a:cubicBezTo>
                    <a:pt x="1669" y="9348"/>
                    <a:pt x="823" y="6056"/>
                    <a:pt x="67" y="3183"/>
                  </a:cubicBezTo>
                  <a:lnTo>
                    <a:pt x="67" y="3183"/>
                  </a:lnTo>
                  <a:lnTo>
                    <a:pt x="8816" y="913"/>
                  </a:lnTo>
                  <a:lnTo>
                    <a:pt x="11308" y="244"/>
                  </a:lnTo>
                  <a:lnTo>
                    <a:pt x="11946" y="92"/>
                  </a:lnTo>
                  <a:lnTo>
                    <a:pt x="12129" y="31"/>
                  </a:lnTo>
                  <a:lnTo>
                    <a:pt x="12189" y="31"/>
                  </a:lnTo>
                  <a:lnTo>
                    <a:pt x="121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599075" y="3311125"/>
              <a:ext cx="337425" cy="285750"/>
            </a:xfrm>
            <a:custGeom>
              <a:avLst/>
              <a:gdLst/>
              <a:ahLst/>
              <a:cxnLst/>
              <a:rect l="l" t="t" r="r" b="b"/>
              <a:pathLst>
                <a:path w="13497" h="11430" extrusionOk="0">
                  <a:moveTo>
                    <a:pt x="11308" y="1"/>
                  </a:moveTo>
                  <a:lnTo>
                    <a:pt x="1" y="2949"/>
                  </a:lnTo>
                  <a:lnTo>
                    <a:pt x="2220" y="11429"/>
                  </a:lnTo>
                  <a:lnTo>
                    <a:pt x="13496" y="8481"/>
                  </a:lnTo>
                  <a:lnTo>
                    <a:pt x="113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654550" y="3439550"/>
              <a:ext cx="281950" cy="157325"/>
            </a:xfrm>
            <a:custGeom>
              <a:avLst/>
              <a:gdLst/>
              <a:ahLst/>
              <a:cxnLst/>
              <a:rect l="l" t="t" r="r" b="b"/>
              <a:pathLst>
                <a:path w="11278" h="6293" extrusionOk="0">
                  <a:moveTo>
                    <a:pt x="2554" y="1"/>
                  </a:moveTo>
                  <a:lnTo>
                    <a:pt x="1" y="6292"/>
                  </a:lnTo>
                  <a:lnTo>
                    <a:pt x="11277" y="3344"/>
                  </a:lnTo>
                  <a:lnTo>
                    <a:pt x="7083" y="456"/>
                  </a:lnTo>
                  <a:lnTo>
                    <a:pt x="5867" y="2645"/>
                  </a:lnTo>
                  <a:lnTo>
                    <a:pt x="25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750300" y="3383100"/>
              <a:ext cx="55100" cy="46125"/>
            </a:xfrm>
            <a:custGeom>
              <a:avLst/>
              <a:gdLst/>
              <a:ahLst/>
              <a:cxnLst/>
              <a:rect l="l" t="t" r="r" b="b"/>
              <a:pathLst>
                <a:path w="2204" h="1845" extrusionOk="0">
                  <a:moveTo>
                    <a:pt x="1168" y="0"/>
                  </a:moveTo>
                  <a:cubicBezTo>
                    <a:pt x="1083" y="0"/>
                    <a:pt x="997" y="13"/>
                    <a:pt x="912" y="40"/>
                  </a:cubicBezTo>
                  <a:cubicBezTo>
                    <a:pt x="122" y="252"/>
                    <a:pt x="0" y="1316"/>
                    <a:pt x="700" y="1711"/>
                  </a:cubicBezTo>
                  <a:cubicBezTo>
                    <a:pt x="850" y="1803"/>
                    <a:pt x="1008" y="1844"/>
                    <a:pt x="1161" y="1844"/>
                  </a:cubicBezTo>
                  <a:cubicBezTo>
                    <a:pt x="1716" y="1844"/>
                    <a:pt x="2204" y="1304"/>
                    <a:pt x="2037" y="708"/>
                  </a:cubicBezTo>
                  <a:cubicBezTo>
                    <a:pt x="1937" y="282"/>
                    <a:pt x="1567" y="0"/>
                    <a:pt x="1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735850" y="3083150"/>
              <a:ext cx="499275" cy="411125"/>
            </a:xfrm>
            <a:custGeom>
              <a:avLst/>
              <a:gdLst/>
              <a:ahLst/>
              <a:cxnLst/>
              <a:rect l="l" t="t" r="r" b="b"/>
              <a:pathLst>
                <a:path w="19971" h="16445" extrusionOk="0">
                  <a:moveTo>
                    <a:pt x="18907" y="1"/>
                  </a:moveTo>
                  <a:lnTo>
                    <a:pt x="1" y="1338"/>
                  </a:lnTo>
                  <a:lnTo>
                    <a:pt x="1065" y="16445"/>
                  </a:lnTo>
                  <a:lnTo>
                    <a:pt x="19971" y="15138"/>
                  </a:lnTo>
                  <a:lnTo>
                    <a:pt x="1890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734350" y="3082400"/>
              <a:ext cx="501550" cy="412650"/>
            </a:xfrm>
            <a:custGeom>
              <a:avLst/>
              <a:gdLst/>
              <a:ahLst/>
              <a:cxnLst/>
              <a:rect l="l" t="t" r="r" b="b"/>
              <a:pathLst>
                <a:path w="20062" h="16506" extrusionOk="0">
                  <a:moveTo>
                    <a:pt x="18960" y="31"/>
                  </a:moveTo>
                  <a:cubicBezTo>
                    <a:pt x="18954" y="72"/>
                    <a:pt x="18947" y="153"/>
                    <a:pt x="18967" y="274"/>
                  </a:cubicBezTo>
                  <a:cubicBezTo>
                    <a:pt x="18967" y="487"/>
                    <a:pt x="18997" y="760"/>
                    <a:pt x="18997" y="1095"/>
                  </a:cubicBezTo>
                  <a:cubicBezTo>
                    <a:pt x="19058" y="1794"/>
                    <a:pt x="19119" y="2858"/>
                    <a:pt x="19210" y="4165"/>
                  </a:cubicBezTo>
                  <a:cubicBezTo>
                    <a:pt x="19392" y="6798"/>
                    <a:pt x="19664" y="10547"/>
                    <a:pt x="19966" y="15081"/>
                  </a:cubicBezTo>
                  <a:lnTo>
                    <a:pt x="19966" y="15081"/>
                  </a:lnTo>
                  <a:lnTo>
                    <a:pt x="1151" y="16410"/>
                  </a:lnTo>
                  <a:lnTo>
                    <a:pt x="1151" y="16410"/>
                  </a:lnTo>
                  <a:cubicBezTo>
                    <a:pt x="759" y="10986"/>
                    <a:pt x="397" y="5862"/>
                    <a:pt x="95" y="1394"/>
                  </a:cubicBezTo>
                  <a:lnTo>
                    <a:pt x="95" y="1394"/>
                  </a:lnTo>
                  <a:lnTo>
                    <a:pt x="13709" y="396"/>
                  </a:lnTo>
                  <a:lnTo>
                    <a:pt x="17599" y="122"/>
                  </a:lnTo>
                  <a:lnTo>
                    <a:pt x="18633" y="31"/>
                  </a:lnTo>
                  <a:close/>
                  <a:moveTo>
                    <a:pt x="18602" y="1"/>
                  </a:moveTo>
                  <a:lnTo>
                    <a:pt x="17569" y="61"/>
                  </a:lnTo>
                  <a:lnTo>
                    <a:pt x="13709" y="335"/>
                  </a:lnTo>
                  <a:lnTo>
                    <a:pt x="31" y="1277"/>
                  </a:lnTo>
                  <a:lnTo>
                    <a:pt x="0" y="1277"/>
                  </a:lnTo>
                  <a:lnTo>
                    <a:pt x="0" y="1308"/>
                  </a:lnTo>
                  <a:cubicBezTo>
                    <a:pt x="274" y="5806"/>
                    <a:pt x="669" y="10973"/>
                    <a:pt x="1034" y="16445"/>
                  </a:cubicBezTo>
                  <a:lnTo>
                    <a:pt x="1034" y="16505"/>
                  </a:lnTo>
                  <a:lnTo>
                    <a:pt x="1094" y="16505"/>
                  </a:lnTo>
                  <a:lnTo>
                    <a:pt x="20031" y="15168"/>
                  </a:lnTo>
                  <a:lnTo>
                    <a:pt x="20061" y="15168"/>
                  </a:lnTo>
                  <a:lnTo>
                    <a:pt x="20061" y="15107"/>
                  </a:lnTo>
                  <a:cubicBezTo>
                    <a:pt x="19727" y="10548"/>
                    <a:pt x="19453" y="6779"/>
                    <a:pt x="19271" y="4104"/>
                  </a:cubicBezTo>
                  <a:cubicBezTo>
                    <a:pt x="19180" y="2827"/>
                    <a:pt x="19089" y="1794"/>
                    <a:pt x="19058" y="1064"/>
                  </a:cubicBezTo>
                  <a:cubicBezTo>
                    <a:pt x="19028" y="730"/>
                    <a:pt x="18997" y="457"/>
                    <a:pt x="18997" y="274"/>
                  </a:cubicBezTo>
                  <a:lnTo>
                    <a:pt x="18967" y="1"/>
                  </a:lnTo>
                  <a:cubicBezTo>
                    <a:pt x="18967" y="1"/>
                    <a:pt x="18964" y="10"/>
                    <a:pt x="18961" y="29"/>
                  </a:cubicBezTo>
                  <a:lnTo>
                    <a:pt x="18961" y="29"/>
                  </a:lnTo>
                  <a:lnTo>
                    <a:pt x="188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753350" y="3108250"/>
              <a:ext cx="463550" cy="360950"/>
            </a:xfrm>
            <a:custGeom>
              <a:avLst/>
              <a:gdLst/>
              <a:ahLst/>
              <a:cxnLst/>
              <a:rect l="l" t="t" r="r" b="b"/>
              <a:pathLst>
                <a:path w="18542" h="14438" extrusionOk="0">
                  <a:moveTo>
                    <a:pt x="17599" y="0"/>
                  </a:moveTo>
                  <a:lnTo>
                    <a:pt x="0" y="1246"/>
                  </a:lnTo>
                  <a:lnTo>
                    <a:pt x="942" y="14438"/>
                  </a:lnTo>
                  <a:lnTo>
                    <a:pt x="18541" y="13222"/>
                  </a:lnTo>
                  <a:lnTo>
                    <a:pt x="1759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1776900" y="3253375"/>
              <a:ext cx="440000" cy="216600"/>
            </a:xfrm>
            <a:custGeom>
              <a:avLst/>
              <a:gdLst/>
              <a:ahLst/>
              <a:cxnLst/>
              <a:rect l="l" t="t" r="r" b="b"/>
              <a:pathLst>
                <a:path w="17600" h="8664" extrusionOk="0">
                  <a:moveTo>
                    <a:pt x="5563" y="1"/>
                  </a:moveTo>
                  <a:lnTo>
                    <a:pt x="0" y="8663"/>
                  </a:lnTo>
                  <a:lnTo>
                    <a:pt x="0" y="8663"/>
                  </a:lnTo>
                  <a:lnTo>
                    <a:pt x="17599" y="7417"/>
                  </a:lnTo>
                  <a:lnTo>
                    <a:pt x="12128" y="1946"/>
                  </a:lnTo>
                  <a:lnTo>
                    <a:pt x="9727" y="4864"/>
                  </a:lnTo>
                  <a:lnTo>
                    <a:pt x="55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1969150" y="3186400"/>
              <a:ext cx="82175" cy="69625"/>
            </a:xfrm>
            <a:custGeom>
              <a:avLst/>
              <a:gdLst/>
              <a:ahLst/>
              <a:cxnLst/>
              <a:rect l="l" t="t" r="r" b="b"/>
              <a:pathLst>
                <a:path w="3287" h="2785" extrusionOk="0">
                  <a:moveTo>
                    <a:pt x="1847" y="0"/>
                  </a:moveTo>
                  <a:cubicBezTo>
                    <a:pt x="1809" y="0"/>
                    <a:pt x="1771" y="2"/>
                    <a:pt x="1733" y="5"/>
                  </a:cubicBezTo>
                  <a:cubicBezTo>
                    <a:pt x="517" y="96"/>
                    <a:pt x="0" y="1616"/>
                    <a:pt x="943" y="2436"/>
                  </a:cubicBezTo>
                  <a:cubicBezTo>
                    <a:pt x="1210" y="2677"/>
                    <a:pt x="1525" y="2785"/>
                    <a:pt x="1834" y="2785"/>
                  </a:cubicBezTo>
                  <a:cubicBezTo>
                    <a:pt x="2577" y="2785"/>
                    <a:pt x="3287" y="2162"/>
                    <a:pt x="3222" y="1281"/>
                  </a:cubicBezTo>
                  <a:cubicBezTo>
                    <a:pt x="3165" y="558"/>
                    <a:pt x="2584" y="0"/>
                    <a:pt x="1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991175" y="3562625"/>
              <a:ext cx="329050" cy="313875"/>
            </a:xfrm>
            <a:custGeom>
              <a:avLst/>
              <a:gdLst/>
              <a:ahLst/>
              <a:cxnLst/>
              <a:rect l="l" t="t" r="r" b="b"/>
              <a:pathLst>
                <a:path w="13162" h="12555" extrusionOk="0">
                  <a:moveTo>
                    <a:pt x="7152" y="0"/>
                  </a:moveTo>
                  <a:cubicBezTo>
                    <a:pt x="5605" y="0"/>
                    <a:pt x="4041" y="630"/>
                    <a:pt x="2888" y="1977"/>
                  </a:cubicBezTo>
                  <a:cubicBezTo>
                    <a:pt x="0" y="5351"/>
                    <a:pt x="2006" y="10610"/>
                    <a:pt x="6414" y="11218"/>
                  </a:cubicBezTo>
                  <a:lnTo>
                    <a:pt x="6809" y="12555"/>
                  </a:lnTo>
                  <a:lnTo>
                    <a:pt x="11520" y="11096"/>
                  </a:lnTo>
                  <a:cubicBezTo>
                    <a:pt x="11520" y="11096"/>
                    <a:pt x="11338" y="10336"/>
                    <a:pt x="11125" y="9637"/>
                  </a:cubicBezTo>
                  <a:cubicBezTo>
                    <a:pt x="12614" y="8178"/>
                    <a:pt x="13161" y="5990"/>
                    <a:pt x="12554" y="3983"/>
                  </a:cubicBezTo>
                  <a:cubicBezTo>
                    <a:pt x="11768" y="1427"/>
                    <a:pt x="9480" y="0"/>
                    <a:pt x="71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1111225" y="3702175"/>
              <a:ext cx="150500" cy="160650"/>
            </a:xfrm>
            <a:custGeom>
              <a:avLst/>
              <a:gdLst/>
              <a:ahLst/>
              <a:cxnLst/>
              <a:rect l="l" t="t" r="r" b="b"/>
              <a:pathLst>
                <a:path w="6020" h="6426" extrusionOk="0">
                  <a:moveTo>
                    <a:pt x="3679" y="73"/>
                  </a:moveTo>
                  <a:cubicBezTo>
                    <a:pt x="3770" y="73"/>
                    <a:pt x="3891" y="104"/>
                    <a:pt x="3952" y="164"/>
                  </a:cubicBezTo>
                  <a:cubicBezTo>
                    <a:pt x="4013" y="256"/>
                    <a:pt x="4074" y="347"/>
                    <a:pt x="4074" y="438"/>
                  </a:cubicBezTo>
                  <a:cubicBezTo>
                    <a:pt x="4074" y="651"/>
                    <a:pt x="4013" y="863"/>
                    <a:pt x="3891" y="1046"/>
                  </a:cubicBezTo>
                  <a:cubicBezTo>
                    <a:pt x="3840" y="1129"/>
                    <a:pt x="3781" y="1206"/>
                    <a:pt x="3716" y="1277"/>
                  </a:cubicBezTo>
                  <a:lnTo>
                    <a:pt x="3716" y="1277"/>
                  </a:lnTo>
                  <a:cubicBezTo>
                    <a:pt x="3669" y="1224"/>
                    <a:pt x="3626" y="1167"/>
                    <a:pt x="3587" y="1107"/>
                  </a:cubicBezTo>
                  <a:cubicBezTo>
                    <a:pt x="3466" y="955"/>
                    <a:pt x="3375" y="742"/>
                    <a:pt x="3375" y="529"/>
                  </a:cubicBezTo>
                  <a:cubicBezTo>
                    <a:pt x="3375" y="438"/>
                    <a:pt x="3375" y="347"/>
                    <a:pt x="3435" y="256"/>
                  </a:cubicBezTo>
                  <a:cubicBezTo>
                    <a:pt x="3496" y="164"/>
                    <a:pt x="3587" y="104"/>
                    <a:pt x="3679" y="73"/>
                  </a:cubicBezTo>
                  <a:close/>
                  <a:moveTo>
                    <a:pt x="1686" y="426"/>
                  </a:moveTo>
                  <a:cubicBezTo>
                    <a:pt x="1713" y="426"/>
                    <a:pt x="1739" y="430"/>
                    <a:pt x="1764" y="438"/>
                  </a:cubicBezTo>
                  <a:cubicBezTo>
                    <a:pt x="1976" y="499"/>
                    <a:pt x="2128" y="651"/>
                    <a:pt x="2189" y="833"/>
                  </a:cubicBezTo>
                  <a:cubicBezTo>
                    <a:pt x="2311" y="1137"/>
                    <a:pt x="2333" y="1455"/>
                    <a:pt x="2273" y="1751"/>
                  </a:cubicBezTo>
                  <a:lnTo>
                    <a:pt x="2273" y="1751"/>
                  </a:lnTo>
                  <a:cubicBezTo>
                    <a:pt x="2009" y="1690"/>
                    <a:pt x="1767" y="1554"/>
                    <a:pt x="1581" y="1350"/>
                  </a:cubicBezTo>
                  <a:cubicBezTo>
                    <a:pt x="1429" y="1198"/>
                    <a:pt x="1338" y="985"/>
                    <a:pt x="1338" y="772"/>
                  </a:cubicBezTo>
                  <a:cubicBezTo>
                    <a:pt x="1368" y="651"/>
                    <a:pt x="1399" y="560"/>
                    <a:pt x="1490" y="499"/>
                  </a:cubicBezTo>
                  <a:cubicBezTo>
                    <a:pt x="1535" y="454"/>
                    <a:pt x="1612" y="426"/>
                    <a:pt x="1686" y="426"/>
                  </a:cubicBezTo>
                  <a:close/>
                  <a:moveTo>
                    <a:pt x="5558" y="657"/>
                  </a:moveTo>
                  <a:cubicBezTo>
                    <a:pt x="5601" y="657"/>
                    <a:pt x="5644" y="665"/>
                    <a:pt x="5685" y="681"/>
                  </a:cubicBezTo>
                  <a:cubicBezTo>
                    <a:pt x="5867" y="711"/>
                    <a:pt x="5989" y="863"/>
                    <a:pt x="5958" y="1046"/>
                  </a:cubicBezTo>
                  <a:cubicBezTo>
                    <a:pt x="5897" y="1228"/>
                    <a:pt x="5806" y="1380"/>
                    <a:pt x="5654" y="1502"/>
                  </a:cubicBezTo>
                  <a:cubicBezTo>
                    <a:pt x="5422" y="1665"/>
                    <a:pt x="5136" y="1756"/>
                    <a:pt x="4837" y="1763"/>
                  </a:cubicBezTo>
                  <a:lnTo>
                    <a:pt x="4837" y="1763"/>
                  </a:lnTo>
                  <a:cubicBezTo>
                    <a:pt x="4879" y="1585"/>
                    <a:pt x="4932" y="1406"/>
                    <a:pt x="4986" y="1228"/>
                  </a:cubicBezTo>
                  <a:cubicBezTo>
                    <a:pt x="5016" y="1046"/>
                    <a:pt x="5107" y="924"/>
                    <a:pt x="5229" y="803"/>
                  </a:cubicBezTo>
                  <a:cubicBezTo>
                    <a:pt x="5318" y="714"/>
                    <a:pt x="5439" y="657"/>
                    <a:pt x="5558" y="657"/>
                  </a:cubicBezTo>
                  <a:close/>
                  <a:moveTo>
                    <a:pt x="459" y="2315"/>
                  </a:moveTo>
                  <a:cubicBezTo>
                    <a:pt x="488" y="2315"/>
                    <a:pt x="517" y="2317"/>
                    <a:pt x="548" y="2322"/>
                  </a:cubicBezTo>
                  <a:cubicBezTo>
                    <a:pt x="700" y="2353"/>
                    <a:pt x="852" y="2444"/>
                    <a:pt x="943" y="2566"/>
                  </a:cubicBezTo>
                  <a:cubicBezTo>
                    <a:pt x="1063" y="2686"/>
                    <a:pt x="1169" y="2807"/>
                    <a:pt x="1271" y="2927"/>
                  </a:cubicBezTo>
                  <a:lnTo>
                    <a:pt x="1271" y="2927"/>
                  </a:lnTo>
                  <a:cubicBezTo>
                    <a:pt x="1128" y="2979"/>
                    <a:pt x="977" y="3010"/>
                    <a:pt x="821" y="3022"/>
                  </a:cubicBezTo>
                  <a:cubicBezTo>
                    <a:pt x="776" y="3029"/>
                    <a:pt x="730" y="3033"/>
                    <a:pt x="685" y="3033"/>
                  </a:cubicBezTo>
                  <a:cubicBezTo>
                    <a:pt x="550" y="3033"/>
                    <a:pt x="419" y="2999"/>
                    <a:pt x="305" y="2930"/>
                  </a:cubicBezTo>
                  <a:cubicBezTo>
                    <a:pt x="153" y="2839"/>
                    <a:pt x="61" y="2687"/>
                    <a:pt x="122" y="2505"/>
                  </a:cubicBezTo>
                  <a:cubicBezTo>
                    <a:pt x="198" y="2378"/>
                    <a:pt x="316" y="2315"/>
                    <a:pt x="459" y="2315"/>
                  </a:cubicBezTo>
                  <a:close/>
                  <a:moveTo>
                    <a:pt x="3769" y="1"/>
                  </a:moveTo>
                  <a:cubicBezTo>
                    <a:pt x="3739" y="1"/>
                    <a:pt x="3709" y="5"/>
                    <a:pt x="3679" y="12"/>
                  </a:cubicBezTo>
                  <a:cubicBezTo>
                    <a:pt x="3435" y="73"/>
                    <a:pt x="3283" y="286"/>
                    <a:pt x="3283" y="529"/>
                  </a:cubicBezTo>
                  <a:cubicBezTo>
                    <a:pt x="3314" y="742"/>
                    <a:pt x="3375" y="955"/>
                    <a:pt x="3527" y="1137"/>
                  </a:cubicBezTo>
                  <a:cubicBezTo>
                    <a:pt x="3571" y="1204"/>
                    <a:pt x="3620" y="1266"/>
                    <a:pt x="3672" y="1323"/>
                  </a:cubicBezTo>
                  <a:lnTo>
                    <a:pt x="3672" y="1323"/>
                  </a:lnTo>
                  <a:cubicBezTo>
                    <a:pt x="3431" y="1567"/>
                    <a:pt x="3114" y="1730"/>
                    <a:pt x="2797" y="1775"/>
                  </a:cubicBezTo>
                  <a:cubicBezTo>
                    <a:pt x="2731" y="1784"/>
                    <a:pt x="2665" y="1788"/>
                    <a:pt x="2600" y="1788"/>
                  </a:cubicBezTo>
                  <a:cubicBezTo>
                    <a:pt x="2511" y="1788"/>
                    <a:pt x="2423" y="1780"/>
                    <a:pt x="2337" y="1765"/>
                  </a:cubicBezTo>
                  <a:lnTo>
                    <a:pt x="2337" y="1765"/>
                  </a:lnTo>
                  <a:cubicBezTo>
                    <a:pt x="2360" y="1658"/>
                    <a:pt x="2372" y="1550"/>
                    <a:pt x="2372" y="1441"/>
                  </a:cubicBezTo>
                  <a:cubicBezTo>
                    <a:pt x="2372" y="1228"/>
                    <a:pt x="2341" y="1015"/>
                    <a:pt x="2250" y="803"/>
                  </a:cubicBezTo>
                  <a:cubicBezTo>
                    <a:pt x="2220" y="711"/>
                    <a:pt x="2159" y="620"/>
                    <a:pt x="2068" y="529"/>
                  </a:cubicBezTo>
                  <a:cubicBezTo>
                    <a:pt x="2007" y="438"/>
                    <a:pt x="1885" y="377"/>
                    <a:pt x="1794" y="377"/>
                  </a:cubicBezTo>
                  <a:cubicBezTo>
                    <a:pt x="1761" y="369"/>
                    <a:pt x="1729" y="365"/>
                    <a:pt x="1696" y="365"/>
                  </a:cubicBezTo>
                  <a:cubicBezTo>
                    <a:pt x="1607" y="365"/>
                    <a:pt x="1518" y="393"/>
                    <a:pt x="1429" y="438"/>
                  </a:cubicBezTo>
                  <a:cubicBezTo>
                    <a:pt x="1338" y="529"/>
                    <a:pt x="1277" y="620"/>
                    <a:pt x="1277" y="742"/>
                  </a:cubicBezTo>
                  <a:cubicBezTo>
                    <a:pt x="1277" y="985"/>
                    <a:pt x="1338" y="1228"/>
                    <a:pt x="1520" y="1380"/>
                  </a:cubicBezTo>
                  <a:cubicBezTo>
                    <a:pt x="1727" y="1606"/>
                    <a:pt x="1981" y="1750"/>
                    <a:pt x="2259" y="1813"/>
                  </a:cubicBezTo>
                  <a:lnTo>
                    <a:pt x="2259" y="1813"/>
                  </a:lnTo>
                  <a:cubicBezTo>
                    <a:pt x="2192" y="2086"/>
                    <a:pt x="2053" y="2337"/>
                    <a:pt x="1855" y="2535"/>
                  </a:cubicBezTo>
                  <a:cubicBezTo>
                    <a:pt x="1703" y="2704"/>
                    <a:pt x="1523" y="2826"/>
                    <a:pt x="1325" y="2906"/>
                  </a:cubicBezTo>
                  <a:lnTo>
                    <a:pt x="1325" y="2906"/>
                  </a:lnTo>
                  <a:cubicBezTo>
                    <a:pt x="1220" y="2783"/>
                    <a:pt x="1112" y="2659"/>
                    <a:pt x="1004" y="2535"/>
                  </a:cubicBezTo>
                  <a:cubicBezTo>
                    <a:pt x="882" y="2383"/>
                    <a:pt x="730" y="2292"/>
                    <a:pt x="548" y="2262"/>
                  </a:cubicBezTo>
                  <a:cubicBezTo>
                    <a:pt x="521" y="2253"/>
                    <a:pt x="494" y="2249"/>
                    <a:pt x="468" y="2249"/>
                  </a:cubicBezTo>
                  <a:cubicBezTo>
                    <a:pt x="403" y="2249"/>
                    <a:pt x="339" y="2271"/>
                    <a:pt x="274" y="2292"/>
                  </a:cubicBezTo>
                  <a:cubicBezTo>
                    <a:pt x="183" y="2322"/>
                    <a:pt x="122" y="2383"/>
                    <a:pt x="61" y="2474"/>
                  </a:cubicBezTo>
                  <a:cubicBezTo>
                    <a:pt x="1" y="2657"/>
                    <a:pt x="92" y="2870"/>
                    <a:pt x="274" y="2991"/>
                  </a:cubicBezTo>
                  <a:cubicBezTo>
                    <a:pt x="388" y="3060"/>
                    <a:pt x="536" y="3094"/>
                    <a:pt x="680" y="3094"/>
                  </a:cubicBezTo>
                  <a:cubicBezTo>
                    <a:pt x="728" y="3094"/>
                    <a:pt x="776" y="3090"/>
                    <a:pt x="821" y="3082"/>
                  </a:cubicBezTo>
                  <a:cubicBezTo>
                    <a:pt x="986" y="3070"/>
                    <a:pt x="1151" y="3031"/>
                    <a:pt x="1306" y="2970"/>
                  </a:cubicBezTo>
                  <a:lnTo>
                    <a:pt x="1306" y="2970"/>
                  </a:lnTo>
                  <a:cubicBezTo>
                    <a:pt x="1397" y="3078"/>
                    <a:pt x="1486" y="3187"/>
                    <a:pt x="1581" y="3295"/>
                  </a:cubicBezTo>
                  <a:cubicBezTo>
                    <a:pt x="2341" y="4237"/>
                    <a:pt x="2919" y="5028"/>
                    <a:pt x="3344" y="5575"/>
                  </a:cubicBezTo>
                  <a:cubicBezTo>
                    <a:pt x="3527" y="5848"/>
                    <a:pt x="3679" y="6061"/>
                    <a:pt x="3800" y="6213"/>
                  </a:cubicBezTo>
                  <a:cubicBezTo>
                    <a:pt x="3709" y="6061"/>
                    <a:pt x="3557" y="5848"/>
                    <a:pt x="3344" y="5544"/>
                  </a:cubicBezTo>
                  <a:cubicBezTo>
                    <a:pt x="2949" y="4997"/>
                    <a:pt x="2372" y="4207"/>
                    <a:pt x="1612" y="3265"/>
                  </a:cubicBezTo>
                  <a:cubicBezTo>
                    <a:pt x="1532" y="3159"/>
                    <a:pt x="1448" y="3054"/>
                    <a:pt x="1359" y="2948"/>
                  </a:cubicBezTo>
                  <a:lnTo>
                    <a:pt x="1359" y="2948"/>
                  </a:lnTo>
                  <a:cubicBezTo>
                    <a:pt x="1557" y="2863"/>
                    <a:pt x="1739" y="2743"/>
                    <a:pt x="1885" y="2596"/>
                  </a:cubicBezTo>
                  <a:cubicBezTo>
                    <a:pt x="2097" y="2384"/>
                    <a:pt x="2249" y="2114"/>
                    <a:pt x="2323" y="1826"/>
                  </a:cubicBezTo>
                  <a:lnTo>
                    <a:pt x="2323" y="1826"/>
                  </a:lnTo>
                  <a:cubicBezTo>
                    <a:pt x="2410" y="1841"/>
                    <a:pt x="2500" y="1849"/>
                    <a:pt x="2591" y="1849"/>
                  </a:cubicBezTo>
                  <a:cubicBezTo>
                    <a:pt x="2659" y="1849"/>
                    <a:pt x="2728" y="1845"/>
                    <a:pt x="2797" y="1836"/>
                  </a:cubicBezTo>
                  <a:cubicBezTo>
                    <a:pt x="3155" y="1769"/>
                    <a:pt x="3463" y="1603"/>
                    <a:pt x="3710" y="1363"/>
                  </a:cubicBezTo>
                  <a:lnTo>
                    <a:pt x="3710" y="1363"/>
                  </a:lnTo>
                  <a:cubicBezTo>
                    <a:pt x="3994" y="1652"/>
                    <a:pt x="4372" y="1805"/>
                    <a:pt x="4757" y="1813"/>
                  </a:cubicBezTo>
                  <a:lnTo>
                    <a:pt x="4757" y="1813"/>
                  </a:lnTo>
                  <a:cubicBezTo>
                    <a:pt x="4737" y="1914"/>
                    <a:pt x="4722" y="2013"/>
                    <a:pt x="4712" y="2110"/>
                  </a:cubicBezTo>
                  <a:cubicBezTo>
                    <a:pt x="4651" y="2657"/>
                    <a:pt x="4651" y="3204"/>
                    <a:pt x="4712" y="3751"/>
                  </a:cubicBezTo>
                  <a:cubicBezTo>
                    <a:pt x="4742" y="4237"/>
                    <a:pt x="4803" y="4663"/>
                    <a:pt x="4864" y="4997"/>
                  </a:cubicBezTo>
                  <a:cubicBezTo>
                    <a:pt x="4894" y="5332"/>
                    <a:pt x="4955" y="5575"/>
                    <a:pt x="4986" y="5757"/>
                  </a:cubicBezTo>
                  <a:cubicBezTo>
                    <a:pt x="5016" y="5848"/>
                    <a:pt x="5016" y="5909"/>
                    <a:pt x="5016" y="5970"/>
                  </a:cubicBezTo>
                  <a:lnTo>
                    <a:pt x="5016" y="6031"/>
                  </a:lnTo>
                  <a:lnTo>
                    <a:pt x="5046" y="5970"/>
                  </a:lnTo>
                  <a:lnTo>
                    <a:pt x="5016" y="5788"/>
                  </a:lnTo>
                  <a:cubicBezTo>
                    <a:pt x="4986" y="5605"/>
                    <a:pt x="4925" y="5362"/>
                    <a:pt x="4894" y="5028"/>
                  </a:cubicBezTo>
                  <a:cubicBezTo>
                    <a:pt x="4834" y="4663"/>
                    <a:pt x="4773" y="4268"/>
                    <a:pt x="4742" y="3781"/>
                  </a:cubicBezTo>
                  <a:cubicBezTo>
                    <a:pt x="4712" y="3234"/>
                    <a:pt x="4712" y="2687"/>
                    <a:pt x="4773" y="2140"/>
                  </a:cubicBezTo>
                  <a:cubicBezTo>
                    <a:pt x="4784" y="2031"/>
                    <a:pt x="4802" y="1922"/>
                    <a:pt x="4826" y="1813"/>
                  </a:cubicBezTo>
                  <a:lnTo>
                    <a:pt x="4826" y="1813"/>
                  </a:lnTo>
                  <a:cubicBezTo>
                    <a:pt x="5124" y="1806"/>
                    <a:pt x="5423" y="1714"/>
                    <a:pt x="5685" y="1532"/>
                  </a:cubicBezTo>
                  <a:cubicBezTo>
                    <a:pt x="5837" y="1411"/>
                    <a:pt x="5958" y="1228"/>
                    <a:pt x="5989" y="1046"/>
                  </a:cubicBezTo>
                  <a:cubicBezTo>
                    <a:pt x="6019" y="924"/>
                    <a:pt x="5989" y="833"/>
                    <a:pt x="5928" y="742"/>
                  </a:cubicBezTo>
                  <a:cubicBezTo>
                    <a:pt x="5867" y="681"/>
                    <a:pt x="5776" y="620"/>
                    <a:pt x="5685" y="590"/>
                  </a:cubicBezTo>
                  <a:cubicBezTo>
                    <a:pt x="5644" y="583"/>
                    <a:pt x="5603" y="579"/>
                    <a:pt x="5562" y="579"/>
                  </a:cubicBezTo>
                  <a:cubicBezTo>
                    <a:pt x="5422" y="579"/>
                    <a:pt x="5286" y="624"/>
                    <a:pt x="5168" y="742"/>
                  </a:cubicBezTo>
                  <a:cubicBezTo>
                    <a:pt x="5046" y="863"/>
                    <a:pt x="4955" y="1015"/>
                    <a:pt x="4925" y="1167"/>
                  </a:cubicBezTo>
                  <a:cubicBezTo>
                    <a:pt x="4867" y="1359"/>
                    <a:pt x="4810" y="1563"/>
                    <a:pt x="4768" y="1763"/>
                  </a:cubicBezTo>
                  <a:lnTo>
                    <a:pt x="4768" y="1763"/>
                  </a:lnTo>
                  <a:cubicBezTo>
                    <a:pt x="4699" y="1762"/>
                    <a:pt x="4629" y="1756"/>
                    <a:pt x="4560" y="1745"/>
                  </a:cubicBezTo>
                  <a:cubicBezTo>
                    <a:pt x="4254" y="1698"/>
                    <a:pt x="3967" y="1542"/>
                    <a:pt x="3754" y="1319"/>
                  </a:cubicBezTo>
                  <a:lnTo>
                    <a:pt x="3754" y="1319"/>
                  </a:lnTo>
                  <a:cubicBezTo>
                    <a:pt x="3826" y="1244"/>
                    <a:pt x="3892" y="1163"/>
                    <a:pt x="3952" y="1076"/>
                  </a:cubicBezTo>
                  <a:cubicBezTo>
                    <a:pt x="4074" y="894"/>
                    <a:pt x="4134" y="651"/>
                    <a:pt x="4134" y="438"/>
                  </a:cubicBezTo>
                  <a:cubicBezTo>
                    <a:pt x="4134" y="316"/>
                    <a:pt x="4074" y="195"/>
                    <a:pt x="4013" y="104"/>
                  </a:cubicBezTo>
                  <a:cubicBezTo>
                    <a:pt x="3945" y="35"/>
                    <a:pt x="3859" y="1"/>
                    <a:pt x="3769" y="1"/>
                  </a:cubicBezTo>
                  <a:close/>
                  <a:moveTo>
                    <a:pt x="3922" y="6365"/>
                  </a:moveTo>
                  <a:cubicBezTo>
                    <a:pt x="3922" y="6380"/>
                    <a:pt x="3929" y="6388"/>
                    <a:pt x="3937" y="6395"/>
                  </a:cubicBezTo>
                  <a:lnTo>
                    <a:pt x="3922" y="6365"/>
                  </a:lnTo>
                  <a:close/>
                  <a:moveTo>
                    <a:pt x="3937" y="6395"/>
                  </a:moveTo>
                  <a:lnTo>
                    <a:pt x="3952" y="6426"/>
                  </a:lnTo>
                  <a:cubicBezTo>
                    <a:pt x="3952" y="6411"/>
                    <a:pt x="3945" y="6403"/>
                    <a:pt x="3937" y="639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1165175" y="3849750"/>
              <a:ext cx="118575" cy="46675"/>
            </a:xfrm>
            <a:custGeom>
              <a:avLst/>
              <a:gdLst/>
              <a:ahLst/>
              <a:cxnLst/>
              <a:rect l="l" t="t" r="r" b="b"/>
              <a:pathLst>
                <a:path w="4743" h="1867" extrusionOk="0">
                  <a:moveTo>
                    <a:pt x="4377" y="0"/>
                  </a:moveTo>
                  <a:cubicBezTo>
                    <a:pt x="4357" y="0"/>
                    <a:pt x="4337" y="2"/>
                    <a:pt x="4317" y="6"/>
                  </a:cubicBezTo>
                  <a:lnTo>
                    <a:pt x="274" y="1283"/>
                  </a:lnTo>
                  <a:cubicBezTo>
                    <a:pt x="92" y="1313"/>
                    <a:pt x="1" y="1496"/>
                    <a:pt x="62" y="1647"/>
                  </a:cubicBezTo>
                  <a:cubicBezTo>
                    <a:pt x="114" y="1780"/>
                    <a:pt x="237" y="1866"/>
                    <a:pt x="368" y="1866"/>
                  </a:cubicBezTo>
                  <a:cubicBezTo>
                    <a:pt x="387" y="1866"/>
                    <a:pt x="407" y="1864"/>
                    <a:pt x="426" y="1860"/>
                  </a:cubicBezTo>
                  <a:lnTo>
                    <a:pt x="4469" y="614"/>
                  </a:lnTo>
                  <a:cubicBezTo>
                    <a:pt x="4651" y="553"/>
                    <a:pt x="4742" y="371"/>
                    <a:pt x="4682" y="219"/>
                  </a:cubicBezTo>
                  <a:cubicBezTo>
                    <a:pt x="4655" y="87"/>
                    <a:pt x="4514" y="0"/>
                    <a:pt x="4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1168625" y="3870775"/>
              <a:ext cx="124125" cy="69850"/>
            </a:xfrm>
            <a:custGeom>
              <a:avLst/>
              <a:gdLst/>
              <a:ahLst/>
              <a:cxnLst/>
              <a:rect l="l" t="t" r="r" b="b"/>
              <a:pathLst>
                <a:path w="4965" h="2794" extrusionOk="0">
                  <a:moveTo>
                    <a:pt x="4523" y="0"/>
                  </a:moveTo>
                  <a:cubicBezTo>
                    <a:pt x="4492" y="0"/>
                    <a:pt x="4458" y="5"/>
                    <a:pt x="4422" y="16"/>
                  </a:cubicBezTo>
                  <a:lnTo>
                    <a:pt x="410" y="1293"/>
                  </a:lnTo>
                  <a:cubicBezTo>
                    <a:pt x="0" y="1375"/>
                    <a:pt x="130" y="1923"/>
                    <a:pt x="470" y="1923"/>
                  </a:cubicBezTo>
                  <a:cubicBezTo>
                    <a:pt x="508" y="1923"/>
                    <a:pt x="549" y="1916"/>
                    <a:pt x="592" y="1901"/>
                  </a:cubicBezTo>
                  <a:lnTo>
                    <a:pt x="1018" y="1749"/>
                  </a:lnTo>
                  <a:lnTo>
                    <a:pt x="1960" y="2691"/>
                  </a:lnTo>
                  <a:cubicBezTo>
                    <a:pt x="2028" y="2759"/>
                    <a:pt x="2131" y="2794"/>
                    <a:pt x="2242" y="2794"/>
                  </a:cubicBezTo>
                  <a:cubicBezTo>
                    <a:pt x="2279" y="2794"/>
                    <a:pt x="2317" y="2790"/>
                    <a:pt x="2355" y="2782"/>
                  </a:cubicBezTo>
                  <a:lnTo>
                    <a:pt x="3814" y="2326"/>
                  </a:lnTo>
                  <a:cubicBezTo>
                    <a:pt x="3966" y="2265"/>
                    <a:pt x="4057" y="2144"/>
                    <a:pt x="4088" y="2022"/>
                  </a:cubicBezTo>
                  <a:lnTo>
                    <a:pt x="4301" y="715"/>
                  </a:lnTo>
                  <a:lnTo>
                    <a:pt x="4604" y="624"/>
                  </a:lnTo>
                  <a:cubicBezTo>
                    <a:pt x="4964" y="513"/>
                    <a:pt x="4845" y="0"/>
                    <a:pt x="4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042075" y="3604150"/>
              <a:ext cx="65375" cy="174475"/>
            </a:xfrm>
            <a:custGeom>
              <a:avLst/>
              <a:gdLst/>
              <a:ahLst/>
              <a:cxnLst/>
              <a:rect l="l" t="t" r="r" b="b"/>
              <a:pathLst>
                <a:path w="2615" h="6979" extrusionOk="0">
                  <a:moveTo>
                    <a:pt x="2541" y="0"/>
                  </a:moveTo>
                  <a:cubicBezTo>
                    <a:pt x="2484" y="0"/>
                    <a:pt x="2383" y="29"/>
                    <a:pt x="2250" y="73"/>
                  </a:cubicBezTo>
                  <a:cubicBezTo>
                    <a:pt x="1946" y="195"/>
                    <a:pt x="1703" y="377"/>
                    <a:pt x="1490" y="590"/>
                  </a:cubicBezTo>
                  <a:cubicBezTo>
                    <a:pt x="1125" y="894"/>
                    <a:pt x="852" y="1228"/>
                    <a:pt x="639" y="1623"/>
                  </a:cubicBezTo>
                  <a:lnTo>
                    <a:pt x="92" y="3204"/>
                  </a:lnTo>
                  <a:cubicBezTo>
                    <a:pt x="1" y="3781"/>
                    <a:pt x="31" y="4329"/>
                    <a:pt x="183" y="4876"/>
                  </a:cubicBezTo>
                  <a:cubicBezTo>
                    <a:pt x="305" y="5332"/>
                    <a:pt x="487" y="5757"/>
                    <a:pt x="730" y="6122"/>
                  </a:cubicBezTo>
                  <a:cubicBezTo>
                    <a:pt x="882" y="6365"/>
                    <a:pt x="1095" y="6608"/>
                    <a:pt x="1308" y="6791"/>
                  </a:cubicBezTo>
                  <a:cubicBezTo>
                    <a:pt x="1440" y="6901"/>
                    <a:pt x="1508" y="6979"/>
                    <a:pt x="1570" y="6979"/>
                  </a:cubicBezTo>
                  <a:cubicBezTo>
                    <a:pt x="1594" y="6979"/>
                    <a:pt x="1617" y="6968"/>
                    <a:pt x="1642" y="6943"/>
                  </a:cubicBezTo>
                  <a:cubicBezTo>
                    <a:pt x="1703" y="6882"/>
                    <a:pt x="1429" y="6517"/>
                    <a:pt x="1156" y="5879"/>
                  </a:cubicBezTo>
                  <a:cubicBezTo>
                    <a:pt x="365" y="4237"/>
                    <a:pt x="639" y="2292"/>
                    <a:pt x="1824" y="924"/>
                  </a:cubicBezTo>
                  <a:cubicBezTo>
                    <a:pt x="2280" y="377"/>
                    <a:pt x="2615" y="73"/>
                    <a:pt x="2584" y="12"/>
                  </a:cubicBezTo>
                  <a:cubicBezTo>
                    <a:pt x="2576" y="4"/>
                    <a:pt x="2561" y="0"/>
                    <a:pt x="2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1120350" y="3582675"/>
              <a:ext cx="34975" cy="19550"/>
            </a:xfrm>
            <a:custGeom>
              <a:avLst/>
              <a:gdLst/>
              <a:ahLst/>
              <a:cxnLst/>
              <a:rect l="l" t="t" r="r" b="b"/>
              <a:pathLst>
                <a:path w="1399" h="782" extrusionOk="0">
                  <a:moveTo>
                    <a:pt x="929" y="0"/>
                  </a:moveTo>
                  <a:cubicBezTo>
                    <a:pt x="822" y="0"/>
                    <a:pt x="715" y="15"/>
                    <a:pt x="608" y="51"/>
                  </a:cubicBezTo>
                  <a:cubicBezTo>
                    <a:pt x="426" y="111"/>
                    <a:pt x="274" y="203"/>
                    <a:pt x="122" y="324"/>
                  </a:cubicBezTo>
                  <a:cubicBezTo>
                    <a:pt x="61" y="446"/>
                    <a:pt x="0" y="567"/>
                    <a:pt x="61" y="659"/>
                  </a:cubicBezTo>
                  <a:cubicBezTo>
                    <a:pt x="95" y="744"/>
                    <a:pt x="217" y="782"/>
                    <a:pt x="381" y="782"/>
                  </a:cubicBezTo>
                  <a:cubicBezTo>
                    <a:pt x="508" y="782"/>
                    <a:pt x="662" y="759"/>
                    <a:pt x="821" y="719"/>
                  </a:cubicBezTo>
                  <a:lnTo>
                    <a:pt x="1399" y="233"/>
                  </a:lnTo>
                  <a:cubicBezTo>
                    <a:pt x="1399" y="142"/>
                    <a:pt x="1307" y="51"/>
                    <a:pt x="1155" y="20"/>
                  </a:cubicBezTo>
                  <a:cubicBezTo>
                    <a:pt x="1080" y="8"/>
                    <a:pt x="1004"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1222175" y="3922650"/>
              <a:ext cx="47900" cy="17700"/>
            </a:xfrm>
            <a:custGeom>
              <a:avLst/>
              <a:gdLst/>
              <a:ahLst/>
              <a:cxnLst/>
              <a:rect l="l" t="t" r="r" b="b"/>
              <a:pathLst>
                <a:path w="1916" h="708" extrusionOk="0">
                  <a:moveTo>
                    <a:pt x="1447" y="0"/>
                  </a:moveTo>
                  <a:cubicBezTo>
                    <a:pt x="1249" y="0"/>
                    <a:pt x="1050" y="50"/>
                    <a:pt x="852" y="99"/>
                  </a:cubicBezTo>
                  <a:cubicBezTo>
                    <a:pt x="608" y="190"/>
                    <a:pt x="396" y="312"/>
                    <a:pt x="213" y="494"/>
                  </a:cubicBezTo>
                  <a:cubicBezTo>
                    <a:pt x="122" y="555"/>
                    <a:pt x="61" y="616"/>
                    <a:pt x="0" y="707"/>
                  </a:cubicBezTo>
                  <a:cubicBezTo>
                    <a:pt x="0" y="707"/>
                    <a:pt x="92" y="646"/>
                    <a:pt x="244" y="525"/>
                  </a:cubicBezTo>
                  <a:cubicBezTo>
                    <a:pt x="426" y="373"/>
                    <a:pt x="639" y="282"/>
                    <a:pt x="882" y="190"/>
                  </a:cubicBezTo>
                  <a:cubicBezTo>
                    <a:pt x="1125" y="99"/>
                    <a:pt x="1338" y="69"/>
                    <a:pt x="1581" y="69"/>
                  </a:cubicBezTo>
                  <a:lnTo>
                    <a:pt x="1915" y="69"/>
                  </a:lnTo>
                  <a:cubicBezTo>
                    <a:pt x="1794" y="38"/>
                    <a:pt x="1703" y="8"/>
                    <a:pt x="1581" y="8"/>
                  </a:cubicBezTo>
                  <a:cubicBezTo>
                    <a:pt x="1536" y="3"/>
                    <a:pt x="1492" y="0"/>
                    <a:pt x="1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1194825" y="3889325"/>
              <a:ext cx="82075" cy="25250"/>
            </a:xfrm>
            <a:custGeom>
              <a:avLst/>
              <a:gdLst/>
              <a:ahLst/>
              <a:cxnLst/>
              <a:rect l="l" t="t" r="r" b="b"/>
              <a:pathLst>
                <a:path w="3283" h="1010" extrusionOk="0">
                  <a:moveTo>
                    <a:pt x="3274" y="1"/>
                  </a:moveTo>
                  <a:cubicBezTo>
                    <a:pt x="3189" y="1"/>
                    <a:pt x="2495" y="204"/>
                    <a:pt x="1642" y="460"/>
                  </a:cubicBezTo>
                  <a:cubicBezTo>
                    <a:pt x="730" y="764"/>
                    <a:pt x="0" y="976"/>
                    <a:pt x="0" y="1007"/>
                  </a:cubicBezTo>
                  <a:cubicBezTo>
                    <a:pt x="2" y="1009"/>
                    <a:pt x="7" y="1010"/>
                    <a:pt x="14" y="1010"/>
                  </a:cubicBezTo>
                  <a:cubicBezTo>
                    <a:pt x="124" y="1010"/>
                    <a:pt x="816" y="805"/>
                    <a:pt x="1642" y="520"/>
                  </a:cubicBezTo>
                  <a:cubicBezTo>
                    <a:pt x="2553" y="247"/>
                    <a:pt x="3283" y="4"/>
                    <a:pt x="3283" y="4"/>
                  </a:cubicBezTo>
                  <a:cubicBezTo>
                    <a:pt x="3283" y="2"/>
                    <a:pt x="3280" y="1"/>
                    <a:pt x="3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1206225" y="3903075"/>
              <a:ext cx="67650" cy="22075"/>
            </a:xfrm>
            <a:custGeom>
              <a:avLst/>
              <a:gdLst/>
              <a:ahLst/>
              <a:cxnLst/>
              <a:rect l="l" t="t" r="r" b="b"/>
              <a:pathLst>
                <a:path w="2706" h="883" extrusionOk="0">
                  <a:moveTo>
                    <a:pt x="2705" y="1"/>
                  </a:moveTo>
                  <a:lnTo>
                    <a:pt x="2705" y="1"/>
                  </a:lnTo>
                  <a:cubicBezTo>
                    <a:pt x="2584" y="31"/>
                    <a:pt x="2432" y="62"/>
                    <a:pt x="2310" y="122"/>
                  </a:cubicBezTo>
                  <a:lnTo>
                    <a:pt x="1338" y="426"/>
                  </a:lnTo>
                  <a:lnTo>
                    <a:pt x="395" y="761"/>
                  </a:lnTo>
                  <a:cubicBezTo>
                    <a:pt x="243" y="791"/>
                    <a:pt x="122" y="821"/>
                    <a:pt x="0" y="882"/>
                  </a:cubicBezTo>
                  <a:cubicBezTo>
                    <a:pt x="152" y="882"/>
                    <a:pt x="274" y="821"/>
                    <a:pt x="426" y="791"/>
                  </a:cubicBezTo>
                  <a:cubicBezTo>
                    <a:pt x="669" y="730"/>
                    <a:pt x="1003" y="609"/>
                    <a:pt x="1368" y="487"/>
                  </a:cubicBezTo>
                  <a:cubicBezTo>
                    <a:pt x="1763" y="366"/>
                    <a:pt x="2097" y="244"/>
                    <a:pt x="2341" y="153"/>
                  </a:cubicBezTo>
                  <a:cubicBezTo>
                    <a:pt x="2462" y="122"/>
                    <a:pt x="2584" y="62"/>
                    <a:pt x="27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222200" y="2966275"/>
              <a:ext cx="1224225" cy="922125"/>
            </a:xfrm>
            <a:custGeom>
              <a:avLst/>
              <a:gdLst/>
              <a:ahLst/>
              <a:cxnLst/>
              <a:rect l="l" t="t" r="r" b="b"/>
              <a:pathLst>
                <a:path w="48969" h="36885" extrusionOk="0">
                  <a:moveTo>
                    <a:pt x="36092" y="0"/>
                  </a:moveTo>
                  <a:cubicBezTo>
                    <a:pt x="33013" y="0"/>
                    <a:pt x="29926" y="1212"/>
                    <a:pt x="27935" y="3582"/>
                  </a:cubicBezTo>
                  <a:cubicBezTo>
                    <a:pt x="26506" y="5284"/>
                    <a:pt x="25503" y="7533"/>
                    <a:pt x="23527" y="8597"/>
                  </a:cubicBezTo>
                  <a:cubicBezTo>
                    <a:pt x="22651" y="9053"/>
                    <a:pt x="21719" y="9210"/>
                    <a:pt x="20754" y="9210"/>
                  </a:cubicBezTo>
                  <a:cubicBezTo>
                    <a:pt x="18591" y="9210"/>
                    <a:pt x="16263" y="8419"/>
                    <a:pt x="14023" y="8419"/>
                  </a:cubicBezTo>
                  <a:cubicBezTo>
                    <a:pt x="13796" y="8419"/>
                    <a:pt x="13570" y="8427"/>
                    <a:pt x="13345" y="8445"/>
                  </a:cubicBezTo>
                  <a:cubicBezTo>
                    <a:pt x="9302" y="8810"/>
                    <a:pt x="6019" y="12883"/>
                    <a:pt x="6506" y="16895"/>
                  </a:cubicBezTo>
                  <a:cubicBezTo>
                    <a:pt x="6718" y="18719"/>
                    <a:pt x="7600" y="20634"/>
                    <a:pt x="6749" y="22245"/>
                  </a:cubicBezTo>
                  <a:cubicBezTo>
                    <a:pt x="5655" y="24312"/>
                    <a:pt x="2524" y="24372"/>
                    <a:pt x="1186" y="26287"/>
                  </a:cubicBezTo>
                  <a:cubicBezTo>
                    <a:pt x="1" y="28020"/>
                    <a:pt x="943" y="30573"/>
                    <a:pt x="2676" y="31758"/>
                  </a:cubicBezTo>
                  <a:cubicBezTo>
                    <a:pt x="4147" y="32765"/>
                    <a:pt x="5970" y="33027"/>
                    <a:pt x="7771" y="33027"/>
                  </a:cubicBezTo>
                  <a:cubicBezTo>
                    <a:pt x="8090" y="33027"/>
                    <a:pt x="8409" y="33018"/>
                    <a:pt x="8724" y="33005"/>
                  </a:cubicBezTo>
                  <a:cubicBezTo>
                    <a:pt x="9929" y="32952"/>
                    <a:pt x="11143" y="32840"/>
                    <a:pt x="12344" y="32840"/>
                  </a:cubicBezTo>
                  <a:cubicBezTo>
                    <a:pt x="13235" y="32840"/>
                    <a:pt x="14119" y="32902"/>
                    <a:pt x="14986" y="33096"/>
                  </a:cubicBezTo>
                  <a:cubicBezTo>
                    <a:pt x="17235" y="33582"/>
                    <a:pt x="19181" y="34980"/>
                    <a:pt x="21339" y="35831"/>
                  </a:cubicBezTo>
                  <a:cubicBezTo>
                    <a:pt x="23138" y="36555"/>
                    <a:pt x="25049" y="36884"/>
                    <a:pt x="26978" y="36884"/>
                  </a:cubicBezTo>
                  <a:cubicBezTo>
                    <a:pt x="30556" y="36884"/>
                    <a:pt x="34196" y="35753"/>
                    <a:pt x="37296" y="33917"/>
                  </a:cubicBezTo>
                  <a:cubicBezTo>
                    <a:pt x="42038" y="31090"/>
                    <a:pt x="45746" y="26743"/>
                    <a:pt x="48968" y="22214"/>
                  </a:cubicBezTo>
                  <a:lnTo>
                    <a:pt x="43224" y="2639"/>
                  </a:lnTo>
                  <a:cubicBezTo>
                    <a:pt x="41300" y="869"/>
                    <a:pt x="38699" y="0"/>
                    <a:pt x="36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571750" y="3108175"/>
              <a:ext cx="769050" cy="548450"/>
            </a:xfrm>
            <a:custGeom>
              <a:avLst/>
              <a:gdLst/>
              <a:ahLst/>
              <a:cxnLst/>
              <a:rect l="l" t="t" r="r" b="b"/>
              <a:pathLst>
                <a:path w="30762" h="21938" extrusionOk="0">
                  <a:moveTo>
                    <a:pt x="22407" y="0"/>
                  </a:moveTo>
                  <a:cubicBezTo>
                    <a:pt x="19806" y="0"/>
                    <a:pt x="17193" y="1078"/>
                    <a:pt x="15624" y="3164"/>
                  </a:cubicBezTo>
                  <a:cubicBezTo>
                    <a:pt x="13861" y="5505"/>
                    <a:pt x="12858" y="9031"/>
                    <a:pt x="9971" y="9426"/>
                  </a:cubicBezTo>
                  <a:cubicBezTo>
                    <a:pt x="9806" y="9449"/>
                    <a:pt x="9643" y="9459"/>
                    <a:pt x="9480" y="9459"/>
                  </a:cubicBezTo>
                  <a:cubicBezTo>
                    <a:pt x="7805" y="9459"/>
                    <a:pt x="6186" y="8351"/>
                    <a:pt x="4484" y="8351"/>
                  </a:cubicBezTo>
                  <a:cubicBezTo>
                    <a:pt x="4388" y="8351"/>
                    <a:pt x="4292" y="8354"/>
                    <a:pt x="4196" y="8362"/>
                  </a:cubicBezTo>
                  <a:cubicBezTo>
                    <a:pt x="1582" y="8575"/>
                    <a:pt x="1" y="11766"/>
                    <a:pt x="670" y="14319"/>
                  </a:cubicBezTo>
                  <a:cubicBezTo>
                    <a:pt x="1338" y="16842"/>
                    <a:pt x="3588" y="18666"/>
                    <a:pt x="5928" y="19851"/>
                  </a:cubicBezTo>
                  <a:cubicBezTo>
                    <a:pt x="8700" y="21263"/>
                    <a:pt x="11787" y="21937"/>
                    <a:pt x="14885" y="21937"/>
                  </a:cubicBezTo>
                  <a:cubicBezTo>
                    <a:pt x="20860" y="21937"/>
                    <a:pt x="26878" y="19430"/>
                    <a:pt x="30761" y="14866"/>
                  </a:cubicBezTo>
                  <a:lnTo>
                    <a:pt x="28208" y="2222"/>
                  </a:lnTo>
                  <a:cubicBezTo>
                    <a:pt x="26673" y="728"/>
                    <a:pt x="24544" y="0"/>
                    <a:pt x="224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6102200" y="3118875"/>
              <a:ext cx="243200" cy="257625"/>
            </a:xfrm>
            <a:custGeom>
              <a:avLst/>
              <a:gdLst/>
              <a:ahLst/>
              <a:cxnLst/>
              <a:rect l="l" t="t" r="r" b="b"/>
              <a:pathLst>
                <a:path w="9728" h="10305" extrusionOk="0">
                  <a:moveTo>
                    <a:pt x="5715" y="1"/>
                  </a:moveTo>
                  <a:lnTo>
                    <a:pt x="1" y="4074"/>
                  </a:lnTo>
                  <a:lnTo>
                    <a:pt x="4408" y="10305"/>
                  </a:lnTo>
                  <a:lnTo>
                    <a:pt x="4651" y="10244"/>
                  </a:lnTo>
                  <a:lnTo>
                    <a:pt x="9727" y="8147"/>
                  </a:lnTo>
                  <a:lnTo>
                    <a:pt x="571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206300" y="3294400"/>
              <a:ext cx="396700" cy="294125"/>
            </a:xfrm>
            <a:custGeom>
              <a:avLst/>
              <a:gdLst/>
              <a:ahLst/>
              <a:cxnLst/>
              <a:rect l="l" t="t" r="r" b="b"/>
              <a:pathLst>
                <a:path w="15868" h="11765" extrusionOk="0">
                  <a:moveTo>
                    <a:pt x="5320" y="1"/>
                  </a:moveTo>
                  <a:lnTo>
                    <a:pt x="1" y="3192"/>
                  </a:lnTo>
                  <a:lnTo>
                    <a:pt x="5199" y="11764"/>
                  </a:lnTo>
                  <a:lnTo>
                    <a:pt x="15867" y="5320"/>
                  </a:lnTo>
                  <a:cubicBezTo>
                    <a:pt x="15683" y="5052"/>
                    <a:pt x="15036" y="4955"/>
                    <a:pt x="14195" y="4955"/>
                  </a:cubicBezTo>
                  <a:cubicBezTo>
                    <a:pt x="11989" y="4955"/>
                    <a:pt x="8451" y="5624"/>
                    <a:pt x="8451" y="5624"/>
                  </a:cubicBezTo>
                  <a:lnTo>
                    <a:pt x="532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6323325" y="3469225"/>
              <a:ext cx="25875" cy="24100"/>
            </a:xfrm>
            <a:custGeom>
              <a:avLst/>
              <a:gdLst/>
              <a:ahLst/>
              <a:cxnLst/>
              <a:rect l="l" t="t" r="r" b="b"/>
              <a:pathLst>
                <a:path w="1035" h="964" extrusionOk="0">
                  <a:moveTo>
                    <a:pt x="534" y="1"/>
                  </a:moveTo>
                  <a:cubicBezTo>
                    <a:pt x="394" y="1"/>
                    <a:pt x="254" y="63"/>
                    <a:pt x="153" y="181"/>
                  </a:cubicBezTo>
                  <a:lnTo>
                    <a:pt x="183" y="151"/>
                  </a:lnTo>
                  <a:lnTo>
                    <a:pt x="183" y="151"/>
                  </a:lnTo>
                  <a:cubicBezTo>
                    <a:pt x="1" y="333"/>
                    <a:pt x="1" y="637"/>
                    <a:pt x="183" y="850"/>
                  </a:cubicBezTo>
                  <a:cubicBezTo>
                    <a:pt x="274" y="926"/>
                    <a:pt x="396" y="964"/>
                    <a:pt x="518" y="964"/>
                  </a:cubicBezTo>
                  <a:cubicBezTo>
                    <a:pt x="639" y="964"/>
                    <a:pt x="761" y="926"/>
                    <a:pt x="852" y="850"/>
                  </a:cubicBezTo>
                  <a:cubicBezTo>
                    <a:pt x="1034" y="637"/>
                    <a:pt x="1034" y="333"/>
                    <a:pt x="852" y="121"/>
                  </a:cubicBezTo>
                  <a:cubicBezTo>
                    <a:pt x="758" y="40"/>
                    <a:pt x="646"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6324100" y="3420300"/>
              <a:ext cx="278900" cy="168225"/>
            </a:xfrm>
            <a:custGeom>
              <a:avLst/>
              <a:gdLst/>
              <a:ahLst/>
              <a:cxnLst/>
              <a:rect l="l" t="t" r="r" b="b"/>
              <a:pathLst>
                <a:path w="11156" h="6729" extrusionOk="0">
                  <a:moveTo>
                    <a:pt x="10559" y="0"/>
                  </a:moveTo>
                  <a:cubicBezTo>
                    <a:pt x="10463" y="0"/>
                    <a:pt x="10396" y="11"/>
                    <a:pt x="10396" y="11"/>
                  </a:cubicBezTo>
                  <a:lnTo>
                    <a:pt x="0" y="5847"/>
                  </a:lnTo>
                  <a:lnTo>
                    <a:pt x="487" y="6728"/>
                  </a:lnTo>
                  <a:lnTo>
                    <a:pt x="11155" y="284"/>
                  </a:lnTo>
                  <a:cubicBezTo>
                    <a:pt x="11054" y="41"/>
                    <a:pt x="10750" y="0"/>
                    <a:pt x="10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6401600" y="3430825"/>
              <a:ext cx="19775" cy="30025"/>
            </a:xfrm>
            <a:custGeom>
              <a:avLst/>
              <a:gdLst/>
              <a:ahLst/>
              <a:cxnLst/>
              <a:rect l="l" t="t" r="r" b="b"/>
              <a:pathLst>
                <a:path w="791" h="1201" extrusionOk="0">
                  <a:moveTo>
                    <a:pt x="734" y="0"/>
                  </a:moveTo>
                  <a:cubicBezTo>
                    <a:pt x="647" y="0"/>
                    <a:pt x="362" y="139"/>
                    <a:pt x="183" y="471"/>
                  </a:cubicBezTo>
                  <a:cubicBezTo>
                    <a:pt x="1" y="866"/>
                    <a:pt x="92" y="1201"/>
                    <a:pt x="153" y="1201"/>
                  </a:cubicBezTo>
                  <a:cubicBezTo>
                    <a:pt x="213" y="1201"/>
                    <a:pt x="213" y="866"/>
                    <a:pt x="396" y="562"/>
                  </a:cubicBezTo>
                  <a:cubicBezTo>
                    <a:pt x="548" y="258"/>
                    <a:pt x="791" y="76"/>
                    <a:pt x="760" y="15"/>
                  </a:cubicBezTo>
                  <a:cubicBezTo>
                    <a:pt x="760" y="5"/>
                    <a:pt x="751"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6445000" y="3425800"/>
              <a:ext cx="11350" cy="30550"/>
            </a:xfrm>
            <a:custGeom>
              <a:avLst/>
              <a:gdLst/>
              <a:ahLst/>
              <a:cxnLst/>
              <a:rect l="l" t="t" r="r" b="b"/>
              <a:pathLst>
                <a:path w="454" h="1222" extrusionOk="0">
                  <a:moveTo>
                    <a:pt x="413" y="0"/>
                  </a:moveTo>
                  <a:cubicBezTo>
                    <a:pt x="354" y="0"/>
                    <a:pt x="114" y="184"/>
                    <a:pt x="58" y="551"/>
                  </a:cubicBezTo>
                  <a:cubicBezTo>
                    <a:pt x="0" y="955"/>
                    <a:pt x="189" y="1222"/>
                    <a:pt x="234" y="1222"/>
                  </a:cubicBezTo>
                  <a:cubicBezTo>
                    <a:pt x="237" y="1222"/>
                    <a:pt x="239" y="1221"/>
                    <a:pt x="240" y="1219"/>
                  </a:cubicBezTo>
                  <a:cubicBezTo>
                    <a:pt x="301" y="1189"/>
                    <a:pt x="210" y="915"/>
                    <a:pt x="240" y="581"/>
                  </a:cubicBezTo>
                  <a:cubicBezTo>
                    <a:pt x="301" y="277"/>
                    <a:pt x="453" y="34"/>
                    <a:pt x="423" y="3"/>
                  </a:cubicBezTo>
                  <a:cubicBezTo>
                    <a:pt x="420" y="1"/>
                    <a:pt x="417"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6482950" y="3421250"/>
              <a:ext cx="9875" cy="28425"/>
            </a:xfrm>
            <a:custGeom>
              <a:avLst/>
              <a:gdLst/>
              <a:ahLst/>
              <a:cxnLst/>
              <a:rect l="l" t="t" r="r" b="b"/>
              <a:pathLst>
                <a:path w="395" h="1137" extrusionOk="0">
                  <a:moveTo>
                    <a:pt x="206" y="1"/>
                  </a:moveTo>
                  <a:cubicBezTo>
                    <a:pt x="163" y="1"/>
                    <a:pt x="0" y="265"/>
                    <a:pt x="29" y="611"/>
                  </a:cubicBezTo>
                  <a:cubicBezTo>
                    <a:pt x="84" y="911"/>
                    <a:pt x="260" y="1137"/>
                    <a:pt x="340" y="1137"/>
                  </a:cubicBezTo>
                  <a:cubicBezTo>
                    <a:pt x="349" y="1137"/>
                    <a:pt x="357" y="1134"/>
                    <a:pt x="364" y="1128"/>
                  </a:cubicBezTo>
                  <a:cubicBezTo>
                    <a:pt x="394" y="1097"/>
                    <a:pt x="272" y="884"/>
                    <a:pt x="242" y="581"/>
                  </a:cubicBezTo>
                  <a:cubicBezTo>
                    <a:pt x="212" y="277"/>
                    <a:pt x="272" y="33"/>
                    <a:pt x="212" y="3"/>
                  </a:cubicBezTo>
                  <a:cubicBezTo>
                    <a:pt x="210" y="1"/>
                    <a:pt x="208"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6371200" y="3400250"/>
              <a:ext cx="28150" cy="18875"/>
            </a:xfrm>
            <a:custGeom>
              <a:avLst/>
              <a:gdLst/>
              <a:ahLst/>
              <a:cxnLst/>
              <a:rect l="l" t="t" r="r" b="b"/>
              <a:pathLst>
                <a:path w="1126" h="755" extrusionOk="0">
                  <a:moveTo>
                    <a:pt x="1006" y="1"/>
                  </a:moveTo>
                  <a:cubicBezTo>
                    <a:pt x="871" y="1"/>
                    <a:pt x="642" y="37"/>
                    <a:pt x="426" y="174"/>
                  </a:cubicBezTo>
                  <a:cubicBezTo>
                    <a:pt x="122" y="417"/>
                    <a:pt x="1" y="721"/>
                    <a:pt x="62" y="752"/>
                  </a:cubicBezTo>
                  <a:cubicBezTo>
                    <a:pt x="65" y="754"/>
                    <a:pt x="70" y="755"/>
                    <a:pt x="74" y="755"/>
                  </a:cubicBezTo>
                  <a:cubicBezTo>
                    <a:pt x="143" y="755"/>
                    <a:pt x="294" y="556"/>
                    <a:pt x="578" y="357"/>
                  </a:cubicBezTo>
                  <a:cubicBezTo>
                    <a:pt x="852" y="174"/>
                    <a:pt x="1125" y="83"/>
                    <a:pt x="1125" y="22"/>
                  </a:cubicBezTo>
                  <a:cubicBezTo>
                    <a:pt x="1125" y="12"/>
                    <a:pt x="1080"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6332450" y="3367050"/>
              <a:ext cx="50950" cy="18575"/>
            </a:xfrm>
            <a:custGeom>
              <a:avLst/>
              <a:gdLst/>
              <a:ahLst/>
              <a:cxnLst/>
              <a:rect l="l" t="t" r="r" b="b"/>
              <a:pathLst>
                <a:path w="2038" h="743" extrusionOk="0">
                  <a:moveTo>
                    <a:pt x="1110" y="173"/>
                  </a:moveTo>
                  <a:cubicBezTo>
                    <a:pt x="1216" y="173"/>
                    <a:pt x="1323" y="180"/>
                    <a:pt x="1429" y="195"/>
                  </a:cubicBezTo>
                  <a:cubicBezTo>
                    <a:pt x="1629" y="212"/>
                    <a:pt x="1784" y="247"/>
                    <a:pt x="1882" y="270"/>
                  </a:cubicBezTo>
                  <a:lnTo>
                    <a:pt x="1882" y="270"/>
                  </a:lnTo>
                  <a:cubicBezTo>
                    <a:pt x="1723" y="316"/>
                    <a:pt x="1567" y="362"/>
                    <a:pt x="1429" y="408"/>
                  </a:cubicBezTo>
                  <a:cubicBezTo>
                    <a:pt x="1216" y="469"/>
                    <a:pt x="1004" y="499"/>
                    <a:pt x="791" y="530"/>
                  </a:cubicBezTo>
                  <a:lnTo>
                    <a:pt x="213" y="530"/>
                  </a:lnTo>
                  <a:cubicBezTo>
                    <a:pt x="183" y="499"/>
                    <a:pt x="183" y="530"/>
                    <a:pt x="183" y="469"/>
                  </a:cubicBezTo>
                  <a:cubicBezTo>
                    <a:pt x="183" y="408"/>
                    <a:pt x="274" y="347"/>
                    <a:pt x="396" y="286"/>
                  </a:cubicBezTo>
                  <a:cubicBezTo>
                    <a:pt x="517" y="256"/>
                    <a:pt x="639" y="226"/>
                    <a:pt x="791" y="195"/>
                  </a:cubicBezTo>
                  <a:cubicBezTo>
                    <a:pt x="897" y="180"/>
                    <a:pt x="1004" y="173"/>
                    <a:pt x="1110" y="173"/>
                  </a:cubicBezTo>
                  <a:close/>
                  <a:moveTo>
                    <a:pt x="954" y="0"/>
                  </a:moveTo>
                  <a:cubicBezTo>
                    <a:pt x="888" y="0"/>
                    <a:pt x="823" y="4"/>
                    <a:pt x="760" y="13"/>
                  </a:cubicBezTo>
                  <a:cubicBezTo>
                    <a:pt x="639" y="43"/>
                    <a:pt x="487" y="74"/>
                    <a:pt x="365" y="104"/>
                  </a:cubicBezTo>
                  <a:cubicBezTo>
                    <a:pt x="304" y="135"/>
                    <a:pt x="213" y="165"/>
                    <a:pt x="153" y="195"/>
                  </a:cubicBezTo>
                  <a:cubicBezTo>
                    <a:pt x="61" y="256"/>
                    <a:pt x="1" y="347"/>
                    <a:pt x="1" y="469"/>
                  </a:cubicBezTo>
                  <a:cubicBezTo>
                    <a:pt x="1" y="560"/>
                    <a:pt x="61" y="682"/>
                    <a:pt x="183" y="712"/>
                  </a:cubicBezTo>
                  <a:cubicBezTo>
                    <a:pt x="274" y="742"/>
                    <a:pt x="335" y="742"/>
                    <a:pt x="426" y="742"/>
                  </a:cubicBezTo>
                  <a:cubicBezTo>
                    <a:pt x="791" y="742"/>
                    <a:pt x="1156" y="682"/>
                    <a:pt x="1490" y="560"/>
                  </a:cubicBezTo>
                  <a:cubicBezTo>
                    <a:pt x="1734" y="458"/>
                    <a:pt x="1897" y="356"/>
                    <a:pt x="1978" y="291"/>
                  </a:cubicBezTo>
                  <a:lnTo>
                    <a:pt x="1978" y="291"/>
                  </a:lnTo>
                  <a:cubicBezTo>
                    <a:pt x="1984" y="292"/>
                    <a:pt x="1990" y="293"/>
                    <a:pt x="1994" y="293"/>
                  </a:cubicBezTo>
                  <a:cubicBezTo>
                    <a:pt x="2003" y="293"/>
                    <a:pt x="2007" y="291"/>
                    <a:pt x="2007" y="286"/>
                  </a:cubicBezTo>
                  <a:cubicBezTo>
                    <a:pt x="2011" y="282"/>
                    <a:pt x="2010" y="276"/>
                    <a:pt x="2005" y="268"/>
                  </a:cubicBezTo>
                  <a:lnTo>
                    <a:pt x="2005" y="268"/>
                  </a:lnTo>
                  <a:cubicBezTo>
                    <a:pt x="2026" y="248"/>
                    <a:pt x="2037" y="233"/>
                    <a:pt x="2037" y="226"/>
                  </a:cubicBezTo>
                  <a:lnTo>
                    <a:pt x="2037" y="226"/>
                  </a:lnTo>
                  <a:cubicBezTo>
                    <a:pt x="2017" y="231"/>
                    <a:pt x="1997" y="237"/>
                    <a:pt x="1977" y="243"/>
                  </a:cubicBezTo>
                  <a:lnTo>
                    <a:pt x="1977" y="243"/>
                  </a:lnTo>
                  <a:cubicBezTo>
                    <a:pt x="1905" y="191"/>
                    <a:pt x="1715" y="109"/>
                    <a:pt x="1429" y="43"/>
                  </a:cubicBezTo>
                  <a:cubicBezTo>
                    <a:pt x="1279" y="22"/>
                    <a:pt x="1113" y="0"/>
                    <a:pt x="9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6362075" y="3325950"/>
              <a:ext cx="25875" cy="49900"/>
            </a:xfrm>
            <a:custGeom>
              <a:avLst/>
              <a:gdLst/>
              <a:ahLst/>
              <a:cxnLst/>
              <a:rect l="l" t="t" r="r" b="b"/>
              <a:pathLst>
                <a:path w="1035" h="1996" extrusionOk="0">
                  <a:moveTo>
                    <a:pt x="366" y="0"/>
                  </a:moveTo>
                  <a:cubicBezTo>
                    <a:pt x="313" y="0"/>
                    <a:pt x="259" y="16"/>
                    <a:pt x="214" y="46"/>
                  </a:cubicBezTo>
                  <a:cubicBezTo>
                    <a:pt x="62" y="168"/>
                    <a:pt x="1" y="350"/>
                    <a:pt x="31" y="532"/>
                  </a:cubicBezTo>
                  <a:cubicBezTo>
                    <a:pt x="31" y="684"/>
                    <a:pt x="62" y="806"/>
                    <a:pt x="92" y="927"/>
                  </a:cubicBezTo>
                  <a:cubicBezTo>
                    <a:pt x="153" y="1171"/>
                    <a:pt x="244" y="1383"/>
                    <a:pt x="366" y="1566"/>
                  </a:cubicBezTo>
                  <a:cubicBezTo>
                    <a:pt x="585" y="1867"/>
                    <a:pt x="780" y="1996"/>
                    <a:pt x="816" y="1996"/>
                  </a:cubicBezTo>
                  <a:cubicBezTo>
                    <a:pt x="820" y="1996"/>
                    <a:pt x="822" y="1994"/>
                    <a:pt x="822" y="1991"/>
                  </a:cubicBezTo>
                  <a:cubicBezTo>
                    <a:pt x="852" y="1961"/>
                    <a:pt x="670" y="1809"/>
                    <a:pt x="487" y="1505"/>
                  </a:cubicBezTo>
                  <a:cubicBezTo>
                    <a:pt x="396" y="1323"/>
                    <a:pt x="335" y="1140"/>
                    <a:pt x="275" y="927"/>
                  </a:cubicBezTo>
                  <a:cubicBezTo>
                    <a:pt x="244" y="806"/>
                    <a:pt x="244" y="654"/>
                    <a:pt x="244" y="532"/>
                  </a:cubicBezTo>
                  <a:cubicBezTo>
                    <a:pt x="214" y="441"/>
                    <a:pt x="244" y="320"/>
                    <a:pt x="305" y="259"/>
                  </a:cubicBezTo>
                  <a:cubicBezTo>
                    <a:pt x="316" y="253"/>
                    <a:pt x="327" y="251"/>
                    <a:pt x="340" y="251"/>
                  </a:cubicBezTo>
                  <a:cubicBezTo>
                    <a:pt x="398" y="251"/>
                    <a:pt x="473" y="305"/>
                    <a:pt x="548" y="380"/>
                  </a:cubicBezTo>
                  <a:cubicBezTo>
                    <a:pt x="609" y="472"/>
                    <a:pt x="670" y="563"/>
                    <a:pt x="730" y="684"/>
                  </a:cubicBezTo>
                  <a:cubicBezTo>
                    <a:pt x="822" y="867"/>
                    <a:pt x="882" y="1079"/>
                    <a:pt x="882" y="1292"/>
                  </a:cubicBezTo>
                  <a:cubicBezTo>
                    <a:pt x="852" y="1475"/>
                    <a:pt x="822" y="1657"/>
                    <a:pt x="791" y="1839"/>
                  </a:cubicBezTo>
                  <a:cubicBezTo>
                    <a:pt x="791" y="1841"/>
                    <a:pt x="792" y="1842"/>
                    <a:pt x="793" y="1842"/>
                  </a:cubicBezTo>
                  <a:cubicBezTo>
                    <a:pt x="814" y="1842"/>
                    <a:pt x="976" y="1632"/>
                    <a:pt x="1004" y="1262"/>
                  </a:cubicBezTo>
                  <a:cubicBezTo>
                    <a:pt x="1034" y="1049"/>
                    <a:pt x="1004" y="806"/>
                    <a:pt x="913" y="593"/>
                  </a:cubicBezTo>
                  <a:cubicBezTo>
                    <a:pt x="852" y="441"/>
                    <a:pt x="791" y="320"/>
                    <a:pt x="700" y="228"/>
                  </a:cubicBezTo>
                  <a:cubicBezTo>
                    <a:pt x="639" y="168"/>
                    <a:pt x="578" y="107"/>
                    <a:pt x="518" y="46"/>
                  </a:cubicBezTo>
                  <a:cubicBezTo>
                    <a:pt x="472" y="16"/>
                    <a:pt x="419"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5805075" y="2586200"/>
              <a:ext cx="528150" cy="772825"/>
            </a:xfrm>
            <a:custGeom>
              <a:avLst/>
              <a:gdLst/>
              <a:ahLst/>
              <a:cxnLst/>
              <a:rect l="l" t="t" r="r" b="b"/>
              <a:pathLst>
                <a:path w="21126" h="30913" extrusionOk="0">
                  <a:moveTo>
                    <a:pt x="8542" y="0"/>
                  </a:moveTo>
                  <a:lnTo>
                    <a:pt x="1" y="9453"/>
                  </a:lnTo>
                  <a:lnTo>
                    <a:pt x="13649" y="30913"/>
                  </a:lnTo>
                  <a:lnTo>
                    <a:pt x="21126" y="25837"/>
                  </a:lnTo>
                  <a:lnTo>
                    <a:pt x="85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808125" y="2704725"/>
              <a:ext cx="25850" cy="104150"/>
            </a:xfrm>
            <a:custGeom>
              <a:avLst/>
              <a:gdLst/>
              <a:ahLst/>
              <a:cxnLst/>
              <a:rect l="l" t="t" r="r" b="b"/>
              <a:pathLst>
                <a:path w="1034" h="4166" extrusionOk="0">
                  <a:moveTo>
                    <a:pt x="973" y="1"/>
                  </a:moveTo>
                  <a:cubicBezTo>
                    <a:pt x="244" y="1247"/>
                    <a:pt x="1" y="2737"/>
                    <a:pt x="274" y="4165"/>
                  </a:cubicBezTo>
                  <a:cubicBezTo>
                    <a:pt x="335" y="4165"/>
                    <a:pt x="244" y="3193"/>
                    <a:pt x="426" y="2068"/>
                  </a:cubicBezTo>
                  <a:cubicBezTo>
                    <a:pt x="639" y="913"/>
                    <a:pt x="1034" y="31"/>
                    <a:pt x="10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5791400" y="2706250"/>
              <a:ext cx="21300" cy="103375"/>
            </a:xfrm>
            <a:custGeom>
              <a:avLst/>
              <a:gdLst/>
              <a:ahLst/>
              <a:cxnLst/>
              <a:rect l="l" t="t" r="r" b="b"/>
              <a:pathLst>
                <a:path w="852" h="4135" extrusionOk="0">
                  <a:moveTo>
                    <a:pt x="244" y="1"/>
                  </a:moveTo>
                  <a:cubicBezTo>
                    <a:pt x="1" y="1399"/>
                    <a:pt x="214" y="2858"/>
                    <a:pt x="791" y="4135"/>
                  </a:cubicBezTo>
                  <a:cubicBezTo>
                    <a:pt x="852" y="4135"/>
                    <a:pt x="578" y="3223"/>
                    <a:pt x="396" y="2098"/>
                  </a:cubicBezTo>
                  <a:cubicBezTo>
                    <a:pt x="244" y="943"/>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3957025" y="2748800"/>
              <a:ext cx="726475" cy="988650"/>
            </a:xfrm>
            <a:custGeom>
              <a:avLst/>
              <a:gdLst/>
              <a:ahLst/>
              <a:cxnLst/>
              <a:rect l="l" t="t" r="r" b="b"/>
              <a:pathLst>
                <a:path w="29059" h="39546" extrusionOk="0">
                  <a:moveTo>
                    <a:pt x="11308" y="1"/>
                  </a:moveTo>
                  <a:cubicBezTo>
                    <a:pt x="1" y="14378"/>
                    <a:pt x="760" y="30184"/>
                    <a:pt x="18967" y="39546"/>
                  </a:cubicBezTo>
                  <a:lnTo>
                    <a:pt x="29059" y="28238"/>
                  </a:lnTo>
                  <a:lnTo>
                    <a:pt x="20670" y="2889"/>
                  </a:lnTo>
                  <a:lnTo>
                    <a:pt x="1130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4272375" y="2368675"/>
              <a:ext cx="2472725" cy="1291275"/>
            </a:xfrm>
            <a:custGeom>
              <a:avLst/>
              <a:gdLst/>
              <a:ahLst/>
              <a:cxnLst/>
              <a:rect l="l" t="t" r="r" b="b"/>
              <a:pathLst>
                <a:path w="98909" h="51651" extrusionOk="0">
                  <a:moveTo>
                    <a:pt x="76960" y="1"/>
                  </a:moveTo>
                  <a:cubicBezTo>
                    <a:pt x="75435" y="1"/>
                    <a:pt x="73887" y="181"/>
                    <a:pt x="72343" y="555"/>
                  </a:cubicBezTo>
                  <a:lnTo>
                    <a:pt x="8968" y="15814"/>
                  </a:lnTo>
                  <a:cubicBezTo>
                    <a:pt x="2980" y="19309"/>
                    <a:pt x="1" y="26665"/>
                    <a:pt x="730" y="33899"/>
                  </a:cubicBezTo>
                  <a:cubicBezTo>
                    <a:pt x="1521" y="41802"/>
                    <a:pt x="6749" y="49523"/>
                    <a:pt x="16354" y="51650"/>
                  </a:cubicBezTo>
                  <a:lnTo>
                    <a:pt x="80762" y="38763"/>
                  </a:lnTo>
                  <a:cubicBezTo>
                    <a:pt x="92009" y="36513"/>
                    <a:pt x="98908" y="25115"/>
                    <a:pt x="95717" y="14112"/>
                  </a:cubicBezTo>
                  <a:cubicBezTo>
                    <a:pt x="93243" y="5581"/>
                    <a:pt x="85459" y="1"/>
                    <a:pt x="769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4286050" y="2365825"/>
              <a:ext cx="2410425" cy="1295650"/>
            </a:xfrm>
            <a:custGeom>
              <a:avLst/>
              <a:gdLst/>
              <a:ahLst/>
              <a:cxnLst/>
              <a:rect l="l" t="t" r="r" b="b"/>
              <a:pathLst>
                <a:path w="96417" h="51826" extrusionOk="0">
                  <a:moveTo>
                    <a:pt x="75686" y="1"/>
                  </a:moveTo>
                  <a:cubicBezTo>
                    <a:pt x="75261" y="31"/>
                    <a:pt x="74805" y="92"/>
                    <a:pt x="74379" y="122"/>
                  </a:cubicBezTo>
                  <a:lnTo>
                    <a:pt x="73710" y="183"/>
                  </a:lnTo>
                  <a:cubicBezTo>
                    <a:pt x="73498" y="213"/>
                    <a:pt x="73285" y="244"/>
                    <a:pt x="73072" y="305"/>
                  </a:cubicBezTo>
                  <a:lnTo>
                    <a:pt x="71796" y="548"/>
                  </a:lnTo>
                  <a:lnTo>
                    <a:pt x="69303" y="1125"/>
                  </a:lnTo>
                  <a:lnTo>
                    <a:pt x="59728" y="3466"/>
                  </a:lnTo>
                  <a:lnTo>
                    <a:pt x="42494" y="7630"/>
                  </a:lnTo>
                  <a:lnTo>
                    <a:pt x="17570" y="13679"/>
                  </a:lnTo>
                  <a:lnTo>
                    <a:pt x="10791" y="15320"/>
                  </a:lnTo>
                  <a:lnTo>
                    <a:pt x="9028" y="15776"/>
                  </a:lnTo>
                  <a:lnTo>
                    <a:pt x="8421" y="15928"/>
                  </a:lnTo>
                  <a:lnTo>
                    <a:pt x="8421" y="15928"/>
                  </a:lnTo>
                  <a:lnTo>
                    <a:pt x="9028" y="15806"/>
                  </a:lnTo>
                  <a:lnTo>
                    <a:pt x="10791" y="15381"/>
                  </a:lnTo>
                  <a:lnTo>
                    <a:pt x="17600" y="13739"/>
                  </a:lnTo>
                  <a:lnTo>
                    <a:pt x="42525" y="7782"/>
                  </a:lnTo>
                  <a:lnTo>
                    <a:pt x="59759" y="3618"/>
                  </a:lnTo>
                  <a:lnTo>
                    <a:pt x="69334" y="1338"/>
                  </a:lnTo>
                  <a:lnTo>
                    <a:pt x="71856" y="760"/>
                  </a:lnTo>
                  <a:lnTo>
                    <a:pt x="73103" y="517"/>
                  </a:lnTo>
                  <a:cubicBezTo>
                    <a:pt x="73315" y="487"/>
                    <a:pt x="73528" y="426"/>
                    <a:pt x="73741" y="396"/>
                  </a:cubicBezTo>
                  <a:lnTo>
                    <a:pt x="74410" y="335"/>
                  </a:lnTo>
                  <a:cubicBezTo>
                    <a:pt x="74835" y="305"/>
                    <a:pt x="75261" y="244"/>
                    <a:pt x="75686" y="244"/>
                  </a:cubicBezTo>
                  <a:lnTo>
                    <a:pt x="77024" y="244"/>
                  </a:lnTo>
                  <a:cubicBezTo>
                    <a:pt x="77449" y="244"/>
                    <a:pt x="77905" y="274"/>
                    <a:pt x="78331" y="335"/>
                  </a:cubicBezTo>
                  <a:lnTo>
                    <a:pt x="78999" y="396"/>
                  </a:lnTo>
                  <a:lnTo>
                    <a:pt x="79334" y="426"/>
                  </a:lnTo>
                  <a:lnTo>
                    <a:pt x="79668" y="487"/>
                  </a:lnTo>
                  <a:lnTo>
                    <a:pt x="80975" y="760"/>
                  </a:lnTo>
                  <a:cubicBezTo>
                    <a:pt x="81401" y="882"/>
                    <a:pt x="81826" y="1034"/>
                    <a:pt x="82252" y="1156"/>
                  </a:cubicBezTo>
                  <a:cubicBezTo>
                    <a:pt x="82464" y="1216"/>
                    <a:pt x="82708" y="1277"/>
                    <a:pt x="82920" y="1338"/>
                  </a:cubicBezTo>
                  <a:lnTo>
                    <a:pt x="83528" y="1612"/>
                  </a:lnTo>
                  <a:lnTo>
                    <a:pt x="84167" y="1855"/>
                  </a:lnTo>
                  <a:cubicBezTo>
                    <a:pt x="84379" y="1946"/>
                    <a:pt x="84592" y="2037"/>
                    <a:pt x="84805" y="2128"/>
                  </a:cubicBezTo>
                  <a:lnTo>
                    <a:pt x="86021" y="2767"/>
                  </a:lnTo>
                  <a:cubicBezTo>
                    <a:pt x="86416" y="2979"/>
                    <a:pt x="86781" y="3253"/>
                    <a:pt x="87176" y="3496"/>
                  </a:cubicBezTo>
                  <a:cubicBezTo>
                    <a:pt x="87358" y="3618"/>
                    <a:pt x="87571" y="3739"/>
                    <a:pt x="87753" y="3891"/>
                  </a:cubicBezTo>
                  <a:lnTo>
                    <a:pt x="88300" y="4317"/>
                  </a:lnTo>
                  <a:lnTo>
                    <a:pt x="88848" y="4742"/>
                  </a:lnTo>
                  <a:lnTo>
                    <a:pt x="89121" y="4925"/>
                  </a:lnTo>
                  <a:lnTo>
                    <a:pt x="89364" y="5168"/>
                  </a:lnTo>
                  <a:cubicBezTo>
                    <a:pt x="92221" y="7721"/>
                    <a:pt x="94258" y="11065"/>
                    <a:pt x="95231" y="14773"/>
                  </a:cubicBezTo>
                  <a:cubicBezTo>
                    <a:pt x="96234" y="18603"/>
                    <a:pt x="96021" y="22676"/>
                    <a:pt x="94653" y="26414"/>
                  </a:cubicBezTo>
                  <a:cubicBezTo>
                    <a:pt x="93225" y="30244"/>
                    <a:pt x="90641" y="33527"/>
                    <a:pt x="87237" y="35807"/>
                  </a:cubicBezTo>
                  <a:cubicBezTo>
                    <a:pt x="85808" y="36779"/>
                    <a:pt x="84258" y="37539"/>
                    <a:pt x="82647" y="38086"/>
                  </a:cubicBezTo>
                  <a:cubicBezTo>
                    <a:pt x="81005" y="38664"/>
                    <a:pt x="79303" y="38907"/>
                    <a:pt x="77662" y="39272"/>
                  </a:cubicBezTo>
                  <a:lnTo>
                    <a:pt x="67783" y="41247"/>
                  </a:lnTo>
                  <a:lnTo>
                    <a:pt x="48908" y="45016"/>
                  </a:lnTo>
                  <a:lnTo>
                    <a:pt x="15793" y="51670"/>
                  </a:lnTo>
                  <a:lnTo>
                    <a:pt x="15793" y="51670"/>
                  </a:lnTo>
                  <a:cubicBezTo>
                    <a:pt x="14126" y="51275"/>
                    <a:pt x="12520" y="50698"/>
                    <a:pt x="10974" y="49971"/>
                  </a:cubicBezTo>
                  <a:cubicBezTo>
                    <a:pt x="9515" y="49211"/>
                    <a:pt x="8147" y="48269"/>
                    <a:pt x="6901" y="47205"/>
                  </a:cubicBezTo>
                  <a:cubicBezTo>
                    <a:pt x="5746" y="46171"/>
                    <a:pt x="4712" y="45016"/>
                    <a:pt x="3831" y="43740"/>
                  </a:cubicBezTo>
                  <a:cubicBezTo>
                    <a:pt x="3010" y="42524"/>
                    <a:pt x="2311" y="41247"/>
                    <a:pt x="1733" y="39910"/>
                  </a:cubicBezTo>
                  <a:cubicBezTo>
                    <a:pt x="1581" y="39576"/>
                    <a:pt x="1490" y="39241"/>
                    <a:pt x="1369" y="38907"/>
                  </a:cubicBezTo>
                  <a:cubicBezTo>
                    <a:pt x="1247" y="38603"/>
                    <a:pt x="1126" y="38269"/>
                    <a:pt x="1034" y="37934"/>
                  </a:cubicBezTo>
                  <a:cubicBezTo>
                    <a:pt x="943" y="37600"/>
                    <a:pt x="822" y="37296"/>
                    <a:pt x="761" y="36962"/>
                  </a:cubicBezTo>
                  <a:cubicBezTo>
                    <a:pt x="700" y="36627"/>
                    <a:pt x="639" y="36323"/>
                    <a:pt x="548" y="35989"/>
                  </a:cubicBezTo>
                  <a:cubicBezTo>
                    <a:pt x="487" y="35685"/>
                    <a:pt x="426" y="35351"/>
                    <a:pt x="396" y="35047"/>
                  </a:cubicBezTo>
                  <a:cubicBezTo>
                    <a:pt x="335" y="34712"/>
                    <a:pt x="305" y="34408"/>
                    <a:pt x="244" y="34074"/>
                  </a:cubicBezTo>
                  <a:cubicBezTo>
                    <a:pt x="214" y="33770"/>
                    <a:pt x="214" y="33466"/>
                    <a:pt x="183" y="33132"/>
                  </a:cubicBezTo>
                  <a:cubicBezTo>
                    <a:pt x="153" y="32828"/>
                    <a:pt x="153" y="32524"/>
                    <a:pt x="153" y="32220"/>
                  </a:cubicBezTo>
                  <a:cubicBezTo>
                    <a:pt x="92" y="30001"/>
                    <a:pt x="396" y="27782"/>
                    <a:pt x="1065" y="25654"/>
                  </a:cubicBezTo>
                  <a:cubicBezTo>
                    <a:pt x="1581" y="23952"/>
                    <a:pt x="2341" y="22341"/>
                    <a:pt x="3314" y="20852"/>
                  </a:cubicBezTo>
                  <a:cubicBezTo>
                    <a:pt x="4044" y="19758"/>
                    <a:pt x="4895" y="18755"/>
                    <a:pt x="5837" y="17873"/>
                  </a:cubicBezTo>
                  <a:cubicBezTo>
                    <a:pt x="6050" y="17691"/>
                    <a:pt x="6232" y="17508"/>
                    <a:pt x="6414" y="17356"/>
                  </a:cubicBezTo>
                  <a:lnTo>
                    <a:pt x="6901" y="16961"/>
                  </a:lnTo>
                  <a:lnTo>
                    <a:pt x="7357" y="16627"/>
                  </a:lnTo>
                  <a:lnTo>
                    <a:pt x="7721" y="16384"/>
                  </a:lnTo>
                  <a:lnTo>
                    <a:pt x="8421" y="15928"/>
                  </a:lnTo>
                  <a:lnTo>
                    <a:pt x="7721" y="16353"/>
                  </a:lnTo>
                  <a:lnTo>
                    <a:pt x="7326" y="16597"/>
                  </a:lnTo>
                  <a:lnTo>
                    <a:pt x="6901" y="16931"/>
                  </a:lnTo>
                  <a:lnTo>
                    <a:pt x="6354" y="17356"/>
                  </a:lnTo>
                  <a:cubicBezTo>
                    <a:pt x="6202" y="17478"/>
                    <a:pt x="6019" y="17660"/>
                    <a:pt x="5806" y="17843"/>
                  </a:cubicBezTo>
                  <a:cubicBezTo>
                    <a:pt x="4834" y="18724"/>
                    <a:pt x="3983" y="19727"/>
                    <a:pt x="3253" y="20822"/>
                  </a:cubicBezTo>
                  <a:cubicBezTo>
                    <a:pt x="2281" y="22311"/>
                    <a:pt x="1490" y="23922"/>
                    <a:pt x="974" y="25654"/>
                  </a:cubicBezTo>
                  <a:cubicBezTo>
                    <a:pt x="305" y="27782"/>
                    <a:pt x="1" y="30001"/>
                    <a:pt x="31" y="32220"/>
                  </a:cubicBezTo>
                  <a:cubicBezTo>
                    <a:pt x="31" y="32524"/>
                    <a:pt x="62" y="32828"/>
                    <a:pt x="62" y="33162"/>
                  </a:cubicBezTo>
                  <a:cubicBezTo>
                    <a:pt x="92" y="33466"/>
                    <a:pt x="92" y="33770"/>
                    <a:pt x="153" y="34104"/>
                  </a:cubicBezTo>
                  <a:cubicBezTo>
                    <a:pt x="183" y="34408"/>
                    <a:pt x="244" y="34743"/>
                    <a:pt x="274" y="35047"/>
                  </a:cubicBezTo>
                  <a:cubicBezTo>
                    <a:pt x="305" y="35381"/>
                    <a:pt x="366" y="35685"/>
                    <a:pt x="457" y="36019"/>
                  </a:cubicBezTo>
                  <a:lnTo>
                    <a:pt x="639" y="36992"/>
                  </a:lnTo>
                  <a:cubicBezTo>
                    <a:pt x="730" y="37326"/>
                    <a:pt x="822" y="37630"/>
                    <a:pt x="943" y="37965"/>
                  </a:cubicBezTo>
                  <a:cubicBezTo>
                    <a:pt x="1004" y="38299"/>
                    <a:pt x="1126" y="38633"/>
                    <a:pt x="1247" y="38968"/>
                  </a:cubicBezTo>
                  <a:cubicBezTo>
                    <a:pt x="1399" y="39272"/>
                    <a:pt x="1490" y="39636"/>
                    <a:pt x="1642" y="39940"/>
                  </a:cubicBezTo>
                  <a:cubicBezTo>
                    <a:pt x="2189" y="41308"/>
                    <a:pt x="2889" y="42615"/>
                    <a:pt x="3709" y="43831"/>
                  </a:cubicBezTo>
                  <a:cubicBezTo>
                    <a:pt x="5563" y="46475"/>
                    <a:pt x="8025" y="48633"/>
                    <a:pt x="10913" y="50092"/>
                  </a:cubicBezTo>
                  <a:cubicBezTo>
                    <a:pt x="12463" y="50852"/>
                    <a:pt x="14105" y="51430"/>
                    <a:pt x="15807" y="51825"/>
                  </a:cubicBezTo>
                  <a:lnTo>
                    <a:pt x="15837" y="51825"/>
                  </a:lnTo>
                  <a:lnTo>
                    <a:pt x="48968" y="45229"/>
                  </a:lnTo>
                  <a:lnTo>
                    <a:pt x="67814" y="41430"/>
                  </a:lnTo>
                  <a:lnTo>
                    <a:pt x="77692" y="39454"/>
                  </a:lnTo>
                  <a:cubicBezTo>
                    <a:pt x="79364" y="39089"/>
                    <a:pt x="81066" y="38846"/>
                    <a:pt x="82708" y="38269"/>
                  </a:cubicBezTo>
                  <a:cubicBezTo>
                    <a:pt x="84349" y="37721"/>
                    <a:pt x="85930" y="36931"/>
                    <a:pt x="87358" y="35959"/>
                  </a:cubicBezTo>
                  <a:cubicBezTo>
                    <a:pt x="90793" y="33648"/>
                    <a:pt x="93407" y="30335"/>
                    <a:pt x="94836" y="26475"/>
                  </a:cubicBezTo>
                  <a:cubicBezTo>
                    <a:pt x="96234" y="22706"/>
                    <a:pt x="96416" y="18603"/>
                    <a:pt x="95413" y="14742"/>
                  </a:cubicBezTo>
                  <a:cubicBezTo>
                    <a:pt x="94440" y="10973"/>
                    <a:pt x="92373" y="7630"/>
                    <a:pt x="89486" y="5046"/>
                  </a:cubicBezTo>
                  <a:lnTo>
                    <a:pt x="89243" y="4803"/>
                  </a:lnTo>
                  <a:lnTo>
                    <a:pt x="88969" y="4560"/>
                  </a:lnTo>
                  <a:lnTo>
                    <a:pt x="88422" y="4134"/>
                  </a:lnTo>
                  <a:lnTo>
                    <a:pt x="87844" y="3709"/>
                  </a:lnTo>
                  <a:cubicBezTo>
                    <a:pt x="87662" y="3557"/>
                    <a:pt x="87480" y="3466"/>
                    <a:pt x="87267" y="3314"/>
                  </a:cubicBezTo>
                  <a:cubicBezTo>
                    <a:pt x="86872" y="3071"/>
                    <a:pt x="86507" y="2797"/>
                    <a:pt x="86082" y="2554"/>
                  </a:cubicBezTo>
                  <a:lnTo>
                    <a:pt x="84866" y="1915"/>
                  </a:lnTo>
                  <a:cubicBezTo>
                    <a:pt x="84653" y="1824"/>
                    <a:pt x="84440" y="1733"/>
                    <a:pt x="84227" y="1642"/>
                  </a:cubicBezTo>
                  <a:lnTo>
                    <a:pt x="83589" y="1368"/>
                  </a:lnTo>
                  <a:lnTo>
                    <a:pt x="82981" y="1125"/>
                  </a:lnTo>
                  <a:cubicBezTo>
                    <a:pt x="82738" y="1064"/>
                    <a:pt x="82525" y="1004"/>
                    <a:pt x="82312" y="912"/>
                  </a:cubicBezTo>
                  <a:cubicBezTo>
                    <a:pt x="81887" y="791"/>
                    <a:pt x="81461" y="639"/>
                    <a:pt x="81005" y="548"/>
                  </a:cubicBezTo>
                  <a:lnTo>
                    <a:pt x="79668" y="274"/>
                  </a:lnTo>
                  <a:lnTo>
                    <a:pt x="79364" y="213"/>
                  </a:lnTo>
                  <a:lnTo>
                    <a:pt x="79030" y="183"/>
                  </a:lnTo>
                  <a:lnTo>
                    <a:pt x="78361" y="92"/>
                  </a:lnTo>
                  <a:cubicBezTo>
                    <a:pt x="77905" y="31"/>
                    <a:pt x="77449" y="1"/>
                    <a:pt x="770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4468425" y="3510225"/>
              <a:ext cx="1002325" cy="632250"/>
            </a:xfrm>
            <a:custGeom>
              <a:avLst/>
              <a:gdLst/>
              <a:ahLst/>
              <a:cxnLst/>
              <a:rect l="l" t="t" r="r" b="b"/>
              <a:pathLst>
                <a:path w="40093" h="25290" extrusionOk="0">
                  <a:moveTo>
                    <a:pt x="38391" y="0"/>
                  </a:moveTo>
                  <a:lnTo>
                    <a:pt x="8512" y="5958"/>
                  </a:lnTo>
                  <a:lnTo>
                    <a:pt x="1" y="25289"/>
                  </a:lnTo>
                  <a:cubicBezTo>
                    <a:pt x="1" y="25289"/>
                    <a:pt x="40093" y="21429"/>
                    <a:pt x="383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161450" y="2261975"/>
              <a:ext cx="1093500" cy="501300"/>
            </a:xfrm>
            <a:custGeom>
              <a:avLst/>
              <a:gdLst/>
              <a:ahLst/>
              <a:cxnLst/>
              <a:rect l="l" t="t" r="r" b="b"/>
              <a:pathLst>
                <a:path w="43740" h="20052" extrusionOk="0">
                  <a:moveTo>
                    <a:pt x="12223" y="1"/>
                  </a:moveTo>
                  <a:cubicBezTo>
                    <a:pt x="8355" y="1"/>
                    <a:pt x="4256" y="566"/>
                    <a:pt x="0" y="1936"/>
                  </a:cubicBezTo>
                  <a:lnTo>
                    <a:pt x="13435" y="20051"/>
                  </a:lnTo>
                  <a:lnTo>
                    <a:pt x="43739" y="12757"/>
                  </a:lnTo>
                  <a:cubicBezTo>
                    <a:pt x="43739" y="12757"/>
                    <a:pt x="30590" y="1"/>
                    <a:pt x="1222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6134875" y="2353600"/>
              <a:ext cx="942300" cy="956800"/>
            </a:xfrm>
            <a:custGeom>
              <a:avLst/>
              <a:gdLst/>
              <a:ahLst/>
              <a:cxnLst/>
              <a:rect l="l" t="t" r="r" b="b"/>
              <a:pathLst>
                <a:path w="37692" h="38272" extrusionOk="0">
                  <a:moveTo>
                    <a:pt x="8602" y="0"/>
                  </a:moveTo>
                  <a:cubicBezTo>
                    <a:pt x="3414" y="0"/>
                    <a:pt x="1" y="885"/>
                    <a:pt x="1" y="885"/>
                  </a:cubicBezTo>
                  <a:cubicBezTo>
                    <a:pt x="8268" y="6964"/>
                    <a:pt x="13344" y="30733"/>
                    <a:pt x="9332" y="38271"/>
                  </a:cubicBezTo>
                  <a:cubicBezTo>
                    <a:pt x="32798" y="31402"/>
                    <a:pt x="37691" y="11280"/>
                    <a:pt x="37691" y="11280"/>
                  </a:cubicBezTo>
                  <a:cubicBezTo>
                    <a:pt x="27626" y="1902"/>
                    <a:pt x="16207" y="0"/>
                    <a:pt x="860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230600" y="3438775"/>
              <a:ext cx="149700" cy="168750"/>
            </a:xfrm>
            <a:custGeom>
              <a:avLst/>
              <a:gdLst/>
              <a:ahLst/>
              <a:cxnLst/>
              <a:rect l="l" t="t" r="r" b="b"/>
              <a:pathLst>
                <a:path w="5988" h="6750" extrusionOk="0">
                  <a:moveTo>
                    <a:pt x="5956" y="1"/>
                  </a:moveTo>
                  <a:cubicBezTo>
                    <a:pt x="5899" y="1"/>
                    <a:pt x="4543" y="1449"/>
                    <a:pt x="2918" y="3314"/>
                  </a:cubicBezTo>
                  <a:cubicBezTo>
                    <a:pt x="1277" y="5168"/>
                    <a:pt x="0" y="6719"/>
                    <a:pt x="30" y="6749"/>
                  </a:cubicBezTo>
                  <a:cubicBezTo>
                    <a:pt x="31" y="6749"/>
                    <a:pt x="32" y="6749"/>
                    <a:pt x="33" y="6749"/>
                  </a:cubicBezTo>
                  <a:cubicBezTo>
                    <a:pt x="119" y="6749"/>
                    <a:pt x="1475" y="5271"/>
                    <a:pt x="3070" y="3436"/>
                  </a:cubicBezTo>
                  <a:cubicBezTo>
                    <a:pt x="4711" y="1582"/>
                    <a:pt x="5988" y="32"/>
                    <a:pt x="5958" y="1"/>
                  </a:cubicBezTo>
                  <a:cubicBezTo>
                    <a:pt x="5957" y="1"/>
                    <a:pt x="5957" y="1"/>
                    <a:pt x="59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4479075" y="2635575"/>
              <a:ext cx="2598100" cy="915700"/>
            </a:xfrm>
            <a:custGeom>
              <a:avLst/>
              <a:gdLst/>
              <a:ahLst/>
              <a:cxnLst/>
              <a:rect l="l" t="t" r="r" b="b"/>
              <a:pathLst>
                <a:path w="103924" h="36628" extrusionOk="0">
                  <a:moveTo>
                    <a:pt x="103923" y="1"/>
                  </a:moveTo>
                  <a:cubicBezTo>
                    <a:pt x="103923" y="1"/>
                    <a:pt x="103893" y="62"/>
                    <a:pt x="103771" y="244"/>
                  </a:cubicBezTo>
                  <a:cubicBezTo>
                    <a:pt x="103680" y="427"/>
                    <a:pt x="103528" y="670"/>
                    <a:pt x="103315" y="974"/>
                  </a:cubicBezTo>
                  <a:lnTo>
                    <a:pt x="102586" y="2159"/>
                  </a:lnTo>
                  <a:lnTo>
                    <a:pt x="102100" y="2919"/>
                  </a:lnTo>
                  <a:lnTo>
                    <a:pt x="101522" y="3740"/>
                  </a:lnTo>
                  <a:cubicBezTo>
                    <a:pt x="101097" y="4348"/>
                    <a:pt x="100641" y="4986"/>
                    <a:pt x="100124" y="5685"/>
                  </a:cubicBezTo>
                  <a:lnTo>
                    <a:pt x="98331" y="7904"/>
                  </a:lnTo>
                  <a:cubicBezTo>
                    <a:pt x="97996" y="8269"/>
                    <a:pt x="97631" y="8664"/>
                    <a:pt x="97267" y="9059"/>
                  </a:cubicBezTo>
                  <a:cubicBezTo>
                    <a:pt x="96872" y="9454"/>
                    <a:pt x="96507" y="9910"/>
                    <a:pt x="96081" y="10275"/>
                  </a:cubicBezTo>
                  <a:cubicBezTo>
                    <a:pt x="95261" y="11065"/>
                    <a:pt x="94379" y="11946"/>
                    <a:pt x="93376" y="12737"/>
                  </a:cubicBezTo>
                  <a:cubicBezTo>
                    <a:pt x="91218" y="14530"/>
                    <a:pt x="88877" y="16080"/>
                    <a:pt x="86385" y="17326"/>
                  </a:cubicBezTo>
                  <a:cubicBezTo>
                    <a:pt x="84987" y="18026"/>
                    <a:pt x="83558" y="18633"/>
                    <a:pt x="82069" y="19150"/>
                  </a:cubicBezTo>
                  <a:cubicBezTo>
                    <a:pt x="81309" y="19424"/>
                    <a:pt x="80549" y="19667"/>
                    <a:pt x="79759" y="19940"/>
                  </a:cubicBezTo>
                  <a:cubicBezTo>
                    <a:pt x="78968" y="20214"/>
                    <a:pt x="78148" y="20396"/>
                    <a:pt x="77327" y="20579"/>
                  </a:cubicBezTo>
                  <a:cubicBezTo>
                    <a:pt x="70670" y="22038"/>
                    <a:pt x="63345" y="23527"/>
                    <a:pt x="55685" y="25138"/>
                  </a:cubicBezTo>
                  <a:lnTo>
                    <a:pt x="16293" y="33223"/>
                  </a:lnTo>
                  <a:lnTo>
                    <a:pt x="4377" y="35685"/>
                  </a:lnTo>
                  <a:lnTo>
                    <a:pt x="1125" y="36385"/>
                  </a:lnTo>
                  <a:lnTo>
                    <a:pt x="274" y="36567"/>
                  </a:lnTo>
                  <a:lnTo>
                    <a:pt x="1125" y="36415"/>
                  </a:lnTo>
                  <a:lnTo>
                    <a:pt x="4377" y="35777"/>
                  </a:lnTo>
                  <a:lnTo>
                    <a:pt x="16323" y="33345"/>
                  </a:lnTo>
                  <a:cubicBezTo>
                    <a:pt x="26414" y="31308"/>
                    <a:pt x="40336" y="28482"/>
                    <a:pt x="55716" y="25321"/>
                  </a:cubicBezTo>
                  <a:cubicBezTo>
                    <a:pt x="63406" y="23740"/>
                    <a:pt x="70731" y="22220"/>
                    <a:pt x="77357" y="20761"/>
                  </a:cubicBezTo>
                  <a:cubicBezTo>
                    <a:pt x="78178" y="20579"/>
                    <a:pt x="78999" y="20366"/>
                    <a:pt x="79820" y="20123"/>
                  </a:cubicBezTo>
                  <a:cubicBezTo>
                    <a:pt x="80579" y="19849"/>
                    <a:pt x="81370" y="19606"/>
                    <a:pt x="82130" y="19333"/>
                  </a:cubicBezTo>
                  <a:cubicBezTo>
                    <a:pt x="83619" y="18816"/>
                    <a:pt x="85048" y="18178"/>
                    <a:pt x="86446" y="17478"/>
                  </a:cubicBezTo>
                  <a:cubicBezTo>
                    <a:pt x="88969" y="16202"/>
                    <a:pt x="91309" y="14652"/>
                    <a:pt x="93467" y="12828"/>
                  </a:cubicBezTo>
                  <a:cubicBezTo>
                    <a:pt x="94470" y="12038"/>
                    <a:pt x="95352" y="11156"/>
                    <a:pt x="96172" y="10366"/>
                  </a:cubicBezTo>
                  <a:cubicBezTo>
                    <a:pt x="96598" y="9971"/>
                    <a:pt x="96963" y="9545"/>
                    <a:pt x="97327" y="9150"/>
                  </a:cubicBezTo>
                  <a:cubicBezTo>
                    <a:pt x="97692" y="8725"/>
                    <a:pt x="98057" y="8360"/>
                    <a:pt x="98391" y="7965"/>
                  </a:cubicBezTo>
                  <a:lnTo>
                    <a:pt x="100185" y="5746"/>
                  </a:lnTo>
                  <a:cubicBezTo>
                    <a:pt x="100701" y="5047"/>
                    <a:pt x="101157" y="4378"/>
                    <a:pt x="101552" y="3800"/>
                  </a:cubicBezTo>
                  <a:lnTo>
                    <a:pt x="102160" y="2949"/>
                  </a:lnTo>
                  <a:cubicBezTo>
                    <a:pt x="102312" y="2676"/>
                    <a:pt x="102464" y="2433"/>
                    <a:pt x="102616" y="2189"/>
                  </a:cubicBezTo>
                  <a:lnTo>
                    <a:pt x="103346" y="1004"/>
                  </a:lnTo>
                  <a:lnTo>
                    <a:pt x="103771" y="275"/>
                  </a:lnTo>
                  <a:cubicBezTo>
                    <a:pt x="103893" y="92"/>
                    <a:pt x="103923" y="1"/>
                    <a:pt x="103923" y="1"/>
                  </a:cubicBezTo>
                  <a:close/>
                  <a:moveTo>
                    <a:pt x="274" y="36567"/>
                  </a:moveTo>
                  <a:lnTo>
                    <a:pt x="274" y="36567"/>
                  </a:lnTo>
                  <a:cubicBezTo>
                    <a:pt x="92" y="36597"/>
                    <a:pt x="0" y="36628"/>
                    <a:pt x="0" y="36628"/>
                  </a:cubicBezTo>
                  <a:lnTo>
                    <a:pt x="274" y="36567"/>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314950" y="2553525"/>
              <a:ext cx="237125" cy="932400"/>
            </a:xfrm>
            <a:custGeom>
              <a:avLst/>
              <a:gdLst/>
              <a:ahLst/>
              <a:cxnLst/>
              <a:rect l="l" t="t" r="r" b="b"/>
              <a:pathLst>
                <a:path w="9485" h="37296" extrusionOk="0">
                  <a:moveTo>
                    <a:pt x="1186" y="0"/>
                  </a:moveTo>
                  <a:cubicBezTo>
                    <a:pt x="1186" y="0"/>
                    <a:pt x="1186" y="31"/>
                    <a:pt x="1156" y="91"/>
                  </a:cubicBezTo>
                  <a:cubicBezTo>
                    <a:pt x="1156" y="183"/>
                    <a:pt x="1125" y="274"/>
                    <a:pt x="1095" y="395"/>
                  </a:cubicBezTo>
                  <a:cubicBezTo>
                    <a:pt x="1034" y="669"/>
                    <a:pt x="943" y="1064"/>
                    <a:pt x="852" y="1520"/>
                  </a:cubicBezTo>
                  <a:cubicBezTo>
                    <a:pt x="791" y="1763"/>
                    <a:pt x="730" y="2037"/>
                    <a:pt x="669" y="2341"/>
                  </a:cubicBezTo>
                  <a:cubicBezTo>
                    <a:pt x="609" y="2645"/>
                    <a:pt x="578" y="2979"/>
                    <a:pt x="517" y="3313"/>
                  </a:cubicBezTo>
                  <a:cubicBezTo>
                    <a:pt x="426" y="4012"/>
                    <a:pt x="274" y="4833"/>
                    <a:pt x="213" y="5715"/>
                  </a:cubicBezTo>
                  <a:cubicBezTo>
                    <a:pt x="183" y="6171"/>
                    <a:pt x="153" y="6627"/>
                    <a:pt x="92" y="7113"/>
                  </a:cubicBezTo>
                  <a:cubicBezTo>
                    <a:pt x="61" y="7599"/>
                    <a:pt x="61" y="8116"/>
                    <a:pt x="61" y="8633"/>
                  </a:cubicBezTo>
                  <a:cubicBezTo>
                    <a:pt x="1" y="9696"/>
                    <a:pt x="31" y="10821"/>
                    <a:pt x="61" y="11976"/>
                  </a:cubicBezTo>
                  <a:cubicBezTo>
                    <a:pt x="335" y="17113"/>
                    <a:pt x="1460" y="22189"/>
                    <a:pt x="3405" y="26931"/>
                  </a:cubicBezTo>
                  <a:cubicBezTo>
                    <a:pt x="3891" y="28025"/>
                    <a:pt x="4317" y="29058"/>
                    <a:pt x="4803" y="29970"/>
                  </a:cubicBezTo>
                  <a:cubicBezTo>
                    <a:pt x="5046" y="30457"/>
                    <a:pt x="5259" y="30913"/>
                    <a:pt x="5502" y="31338"/>
                  </a:cubicBezTo>
                  <a:lnTo>
                    <a:pt x="6201" y="32554"/>
                  </a:lnTo>
                  <a:cubicBezTo>
                    <a:pt x="6627" y="33344"/>
                    <a:pt x="7113" y="33983"/>
                    <a:pt x="7478" y="34590"/>
                  </a:cubicBezTo>
                  <a:cubicBezTo>
                    <a:pt x="7691" y="34894"/>
                    <a:pt x="7873" y="35168"/>
                    <a:pt x="8056" y="35411"/>
                  </a:cubicBezTo>
                  <a:lnTo>
                    <a:pt x="8542" y="36080"/>
                  </a:lnTo>
                  <a:lnTo>
                    <a:pt x="9241" y="36992"/>
                  </a:lnTo>
                  <a:lnTo>
                    <a:pt x="9423" y="37235"/>
                  </a:lnTo>
                  <a:cubicBezTo>
                    <a:pt x="9454" y="37265"/>
                    <a:pt x="9484" y="37296"/>
                    <a:pt x="9484" y="37296"/>
                  </a:cubicBezTo>
                  <a:cubicBezTo>
                    <a:pt x="9484" y="37265"/>
                    <a:pt x="9454" y="37235"/>
                    <a:pt x="9423" y="37204"/>
                  </a:cubicBezTo>
                  <a:lnTo>
                    <a:pt x="9271" y="36961"/>
                  </a:lnTo>
                  <a:cubicBezTo>
                    <a:pt x="9119" y="36749"/>
                    <a:pt x="8876" y="36414"/>
                    <a:pt x="8603" y="36019"/>
                  </a:cubicBezTo>
                  <a:cubicBezTo>
                    <a:pt x="8451" y="35837"/>
                    <a:pt x="8268" y="35624"/>
                    <a:pt x="8116" y="35350"/>
                  </a:cubicBezTo>
                  <a:cubicBezTo>
                    <a:pt x="7964" y="35107"/>
                    <a:pt x="7782" y="34834"/>
                    <a:pt x="7569" y="34530"/>
                  </a:cubicBezTo>
                  <a:cubicBezTo>
                    <a:pt x="7204" y="33922"/>
                    <a:pt x="6749" y="33253"/>
                    <a:pt x="6323" y="32493"/>
                  </a:cubicBezTo>
                  <a:lnTo>
                    <a:pt x="5624" y="31277"/>
                  </a:lnTo>
                  <a:cubicBezTo>
                    <a:pt x="5411" y="30852"/>
                    <a:pt x="5198" y="30365"/>
                    <a:pt x="4955" y="29910"/>
                  </a:cubicBezTo>
                  <a:cubicBezTo>
                    <a:pt x="4469" y="28998"/>
                    <a:pt x="4043" y="27934"/>
                    <a:pt x="3587" y="26870"/>
                  </a:cubicBezTo>
                  <a:cubicBezTo>
                    <a:pt x="1642" y="22128"/>
                    <a:pt x="517" y="17083"/>
                    <a:pt x="274" y="11976"/>
                  </a:cubicBezTo>
                  <a:cubicBezTo>
                    <a:pt x="213" y="10791"/>
                    <a:pt x="183" y="9696"/>
                    <a:pt x="213" y="8633"/>
                  </a:cubicBezTo>
                  <a:cubicBezTo>
                    <a:pt x="244" y="8116"/>
                    <a:pt x="244" y="7599"/>
                    <a:pt x="274" y="7113"/>
                  </a:cubicBezTo>
                  <a:cubicBezTo>
                    <a:pt x="305" y="6627"/>
                    <a:pt x="335" y="6171"/>
                    <a:pt x="365" y="5715"/>
                  </a:cubicBezTo>
                  <a:cubicBezTo>
                    <a:pt x="426" y="4833"/>
                    <a:pt x="578" y="4043"/>
                    <a:pt x="639" y="3344"/>
                  </a:cubicBezTo>
                  <a:cubicBezTo>
                    <a:pt x="700" y="2979"/>
                    <a:pt x="730" y="2645"/>
                    <a:pt x="791" y="2341"/>
                  </a:cubicBezTo>
                  <a:cubicBezTo>
                    <a:pt x="852" y="2067"/>
                    <a:pt x="882" y="1794"/>
                    <a:pt x="943" y="1550"/>
                  </a:cubicBezTo>
                  <a:lnTo>
                    <a:pt x="1156" y="395"/>
                  </a:lnTo>
                  <a:cubicBezTo>
                    <a:pt x="1156" y="274"/>
                    <a:pt x="1186" y="183"/>
                    <a:pt x="1186" y="122"/>
                  </a:cubicBezTo>
                  <a:cubicBezTo>
                    <a:pt x="1186" y="61"/>
                    <a:pt x="1186" y="31"/>
                    <a:pt x="1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4085450" y="2986750"/>
              <a:ext cx="1103375" cy="309200"/>
            </a:xfrm>
            <a:custGeom>
              <a:avLst/>
              <a:gdLst/>
              <a:ahLst/>
              <a:cxnLst/>
              <a:rect l="l" t="t" r="r" b="b"/>
              <a:pathLst>
                <a:path w="44135" h="12368" extrusionOk="0">
                  <a:moveTo>
                    <a:pt x="41128" y="0"/>
                  </a:moveTo>
                  <a:cubicBezTo>
                    <a:pt x="40947" y="0"/>
                    <a:pt x="40763" y="19"/>
                    <a:pt x="40579" y="58"/>
                  </a:cubicBezTo>
                  <a:lnTo>
                    <a:pt x="183" y="8416"/>
                  </a:lnTo>
                  <a:cubicBezTo>
                    <a:pt x="183" y="8416"/>
                    <a:pt x="0" y="12337"/>
                    <a:pt x="1004" y="12368"/>
                  </a:cubicBezTo>
                  <a:cubicBezTo>
                    <a:pt x="1006" y="12368"/>
                    <a:pt x="1008" y="12368"/>
                    <a:pt x="1011" y="12368"/>
                  </a:cubicBezTo>
                  <a:cubicBezTo>
                    <a:pt x="1992" y="12368"/>
                    <a:pt x="31882" y="6983"/>
                    <a:pt x="41612" y="5225"/>
                  </a:cubicBezTo>
                  <a:cubicBezTo>
                    <a:pt x="43193" y="4951"/>
                    <a:pt x="44135" y="3279"/>
                    <a:pt x="43618" y="1760"/>
                  </a:cubicBezTo>
                  <a:cubicBezTo>
                    <a:pt x="43227" y="689"/>
                    <a:pt x="42230" y="0"/>
                    <a:pt x="4112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5631825" y="2669775"/>
              <a:ext cx="483325" cy="449125"/>
            </a:xfrm>
            <a:custGeom>
              <a:avLst/>
              <a:gdLst/>
              <a:ahLst/>
              <a:cxnLst/>
              <a:rect l="l" t="t" r="r" b="b"/>
              <a:pathLst>
                <a:path w="19333" h="17965" extrusionOk="0">
                  <a:moveTo>
                    <a:pt x="9667" y="1"/>
                  </a:moveTo>
                  <a:cubicBezTo>
                    <a:pt x="4347" y="1"/>
                    <a:pt x="1" y="4013"/>
                    <a:pt x="1" y="8967"/>
                  </a:cubicBezTo>
                  <a:cubicBezTo>
                    <a:pt x="1" y="13922"/>
                    <a:pt x="4317" y="17934"/>
                    <a:pt x="9636" y="17965"/>
                  </a:cubicBezTo>
                  <a:cubicBezTo>
                    <a:pt x="14986" y="17965"/>
                    <a:pt x="19302" y="13952"/>
                    <a:pt x="19302" y="8998"/>
                  </a:cubicBezTo>
                  <a:cubicBezTo>
                    <a:pt x="19332" y="4043"/>
                    <a:pt x="15016" y="1"/>
                    <a:pt x="9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5613600" y="2668275"/>
              <a:ext cx="501550" cy="452150"/>
            </a:xfrm>
            <a:custGeom>
              <a:avLst/>
              <a:gdLst/>
              <a:ahLst/>
              <a:cxnLst/>
              <a:rect l="l" t="t" r="r" b="b"/>
              <a:pathLst>
                <a:path w="20062" h="18086" extrusionOk="0">
                  <a:moveTo>
                    <a:pt x="20031" y="8450"/>
                  </a:moveTo>
                  <a:lnTo>
                    <a:pt x="20031" y="8906"/>
                  </a:lnTo>
                  <a:cubicBezTo>
                    <a:pt x="20031" y="8918"/>
                    <a:pt x="20036" y="8935"/>
                    <a:pt x="20042" y="8956"/>
                  </a:cubicBezTo>
                  <a:lnTo>
                    <a:pt x="20042" y="8956"/>
                  </a:lnTo>
                  <a:cubicBezTo>
                    <a:pt x="20045" y="8941"/>
                    <a:pt x="20052" y="8925"/>
                    <a:pt x="20061" y="8906"/>
                  </a:cubicBezTo>
                  <a:cubicBezTo>
                    <a:pt x="20061" y="8784"/>
                    <a:pt x="20031" y="8663"/>
                    <a:pt x="20031" y="8450"/>
                  </a:cubicBezTo>
                  <a:close/>
                  <a:moveTo>
                    <a:pt x="20042" y="8956"/>
                  </a:moveTo>
                  <a:cubicBezTo>
                    <a:pt x="20034" y="8989"/>
                    <a:pt x="20040" y="9016"/>
                    <a:pt x="20061" y="9058"/>
                  </a:cubicBezTo>
                  <a:cubicBezTo>
                    <a:pt x="20061" y="9022"/>
                    <a:pt x="20051" y="8985"/>
                    <a:pt x="20042" y="8956"/>
                  </a:cubicBezTo>
                  <a:close/>
                  <a:moveTo>
                    <a:pt x="10365" y="0"/>
                  </a:moveTo>
                  <a:lnTo>
                    <a:pt x="9757" y="30"/>
                  </a:lnTo>
                  <a:lnTo>
                    <a:pt x="9423" y="30"/>
                  </a:lnTo>
                  <a:lnTo>
                    <a:pt x="9119" y="91"/>
                  </a:lnTo>
                  <a:lnTo>
                    <a:pt x="8481" y="182"/>
                  </a:lnTo>
                  <a:lnTo>
                    <a:pt x="7842" y="304"/>
                  </a:lnTo>
                  <a:lnTo>
                    <a:pt x="7538" y="395"/>
                  </a:lnTo>
                  <a:lnTo>
                    <a:pt x="7234" y="486"/>
                  </a:lnTo>
                  <a:cubicBezTo>
                    <a:pt x="5441" y="1033"/>
                    <a:pt x="3860" y="2097"/>
                    <a:pt x="2675" y="3526"/>
                  </a:cubicBezTo>
                  <a:cubicBezTo>
                    <a:pt x="0" y="6717"/>
                    <a:pt x="0" y="11338"/>
                    <a:pt x="2675" y="14529"/>
                  </a:cubicBezTo>
                  <a:cubicBezTo>
                    <a:pt x="3860" y="15958"/>
                    <a:pt x="5411" y="17022"/>
                    <a:pt x="7204" y="17599"/>
                  </a:cubicBezTo>
                  <a:lnTo>
                    <a:pt x="7508" y="17690"/>
                  </a:lnTo>
                  <a:lnTo>
                    <a:pt x="7812" y="17751"/>
                  </a:lnTo>
                  <a:lnTo>
                    <a:pt x="8450" y="17903"/>
                  </a:lnTo>
                  <a:lnTo>
                    <a:pt x="9089" y="17994"/>
                  </a:lnTo>
                  <a:lnTo>
                    <a:pt x="9392" y="18055"/>
                  </a:lnTo>
                  <a:lnTo>
                    <a:pt x="9727" y="18055"/>
                  </a:lnTo>
                  <a:lnTo>
                    <a:pt x="10335" y="18085"/>
                  </a:lnTo>
                  <a:cubicBezTo>
                    <a:pt x="10548" y="18085"/>
                    <a:pt x="10760" y="18055"/>
                    <a:pt x="10943" y="18055"/>
                  </a:cubicBezTo>
                  <a:cubicBezTo>
                    <a:pt x="11338" y="18025"/>
                    <a:pt x="11763" y="17994"/>
                    <a:pt x="12128" y="17933"/>
                  </a:cubicBezTo>
                  <a:cubicBezTo>
                    <a:pt x="13587" y="17690"/>
                    <a:pt x="14955" y="17143"/>
                    <a:pt x="16171" y="16322"/>
                  </a:cubicBezTo>
                  <a:cubicBezTo>
                    <a:pt x="17143" y="15623"/>
                    <a:pt x="17994" y="14772"/>
                    <a:pt x="18663" y="13769"/>
                  </a:cubicBezTo>
                  <a:cubicBezTo>
                    <a:pt x="18937" y="13374"/>
                    <a:pt x="19180" y="12918"/>
                    <a:pt x="19393" y="12493"/>
                  </a:cubicBezTo>
                  <a:cubicBezTo>
                    <a:pt x="19545" y="12097"/>
                    <a:pt x="19666" y="11702"/>
                    <a:pt x="19788" y="11307"/>
                  </a:cubicBezTo>
                  <a:cubicBezTo>
                    <a:pt x="19849" y="11125"/>
                    <a:pt x="19909" y="10973"/>
                    <a:pt x="19909" y="10821"/>
                  </a:cubicBezTo>
                  <a:cubicBezTo>
                    <a:pt x="19940" y="10638"/>
                    <a:pt x="19970" y="10486"/>
                    <a:pt x="20001" y="10365"/>
                  </a:cubicBezTo>
                  <a:cubicBezTo>
                    <a:pt x="20001" y="10213"/>
                    <a:pt x="20061" y="10091"/>
                    <a:pt x="20061" y="9970"/>
                  </a:cubicBezTo>
                  <a:lnTo>
                    <a:pt x="20061" y="9635"/>
                  </a:lnTo>
                  <a:lnTo>
                    <a:pt x="20061" y="9210"/>
                  </a:lnTo>
                  <a:cubicBezTo>
                    <a:pt x="20061" y="9149"/>
                    <a:pt x="20061" y="9088"/>
                    <a:pt x="20061" y="9058"/>
                  </a:cubicBezTo>
                  <a:cubicBezTo>
                    <a:pt x="20031" y="9088"/>
                    <a:pt x="20031" y="9149"/>
                    <a:pt x="20031" y="9179"/>
                  </a:cubicBezTo>
                  <a:cubicBezTo>
                    <a:pt x="20031" y="9301"/>
                    <a:pt x="20001" y="9453"/>
                    <a:pt x="20001" y="9635"/>
                  </a:cubicBezTo>
                  <a:cubicBezTo>
                    <a:pt x="19970" y="9727"/>
                    <a:pt x="20001" y="9848"/>
                    <a:pt x="19970" y="9970"/>
                  </a:cubicBezTo>
                  <a:cubicBezTo>
                    <a:pt x="19970" y="10091"/>
                    <a:pt x="19940" y="10213"/>
                    <a:pt x="19909" y="10335"/>
                  </a:cubicBezTo>
                  <a:cubicBezTo>
                    <a:pt x="19879" y="10486"/>
                    <a:pt x="19849" y="10638"/>
                    <a:pt x="19818" y="10790"/>
                  </a:cubicBezTo>
                  <a:cubicBezTo>
                    <a:pt x="19788" y="10942"/>
                    <a:pt x="19727" y="11125"/>
                    <a:pt x="19697" y="11307"/>
                  </a:cubicBezTo>
                  <a:cubicBezTo>
                    <a:pt x="19119" y="13313"/>
                    <a:pt x="17812" y="15076"/>
                    <a:pt x="16049" y="16201"/>
                  </a:cubicBezTo>
                  <a:cubicBezTo>
                    <a:pt x="14864" y="17022"/>
                    <a:pt x="13526" y="17538"/>
                    <a:pt x="12128" y="17781"/>
                  </a:cubicBezTo>
                  <a:cubicBezTo>
                    <a:pt x="11733" y="17842"/>
                    <a:pt x="11338" y="17873"/>
                    <a:pt x="10943" y="17903"/>
                  </a:cubicBezTo>
                  <a:lnTo>
                    <a:pt x="10365" y="17903"/>
                  </a:lnTo>
                  <a:lnTo>
                    <a:pt x="9727" y="17873"/>
                  </a:lnTo>
                  <a:lnTo>
                    <a:pt x="9423" y="17873"/>
                  </a:lnTo>
                  <a:lnTo>
                    <a:pt x="9119" y="17842"/>
                  </a:lnTo>
                  <a:lnTo>
                    <a:pt x="8511" y="17751"/>
                  </a:lnTo>
                  <a:lnTo>
                    <a:pt x="7873" y="17599"/>
                  </a:lnTo>
                  <a:lnTo>
                    <a:pt x="7569" y="17508"/>
                  </a:lnTo>
                  <a:lnTo>
                    <a:pt x="7265" y="17417"/>
                  </a:lnTo>
                  <a:cubicBezTo>
                    <a:pt x="5502" y="16870"/>
                    <a:pt x="3982" y="15806"/>
                    <a:pt x="2827" y="14408"/>
                  </a:cubicBezTo>
                  <a:cubicBezTo>
                    <a:pt x="213" y="11307"/>
                    <a:pt x="213" y="6778"/>
                    <a:pt x="2827" y="3678"/>
                  </a:cubicBezTo>
                  <a:cubicBezTo>
                    <a:pt x="3982" y="2249"/>
                    <a:pt x="5532" y="1216"/>
                    <a:pt x="7265" y="669"/>
                  </a:cubicBezTo>
                  <a:lnTo>
                    <a:pt x="7569" y="547"/>
                  </a:lnTo>
                  <a:lnTo>
                    <a:pt x="7873" y="486"/>
                  </a:lnTo>
                  <a:lnTo>
                    <a:pt x="8511" y="334"/>
                  </a:lnTo>
                  <a:lnTo>
                    <a:pt x="9119" y="243"/>
                  </a:lnTo>
                  <a:lnTo>
                    <a:pt x="9453" y="213"/>
                  </a:lnTo>
                  <a:lnTo>
                    <a:pt x="9757" y="213"/>
                  </a:lnTo>
                  <a:lnTo>
                    <a:pt x="10365" y="182"/>
                  </a:lnTo>
                  <a:lnTo>
                    <a:pt x="10973" y="182"/>
                  </a:lnTo>
                  <a:cubicBezTo>
                    <a:pt x="11368" y="213"/>
                    <a:pt x="11733" y="243"/>
                    <a:pt x="12128" y="304"/>
                  </a:cubicBezTo>
                  <a:cubicBezTo>
                    <a:pt x="13557" y="547"/>
                    <a:pt x="14894" y="1094"/>
                    <a:pt x="16080" y="1885"/>
                  </a:cubicBezTo>
                  <a:cubicBezTo>
                    <a:pt x="17478" y="2827"/>
                    <a:pt x="18602" y="4134"/>
                    <a:pt x="19301" y="5654"/>
                  </a:cubicBezTo>
                  <a:cubicBezTo>
                    <a:pt x="19453" y="6018"/>
                    <a:pt x="19605" y="6413"/>
                    <a:pt x="19697" y="6809"/>
                  </a:cubicBezTo>
                  <a:cubicBezTo>
                    <a:pt x="19757" y="6991"/>
                    <a:pt x="19818" y="7143"/>
                    <a:pt x="19849" y="7295"/>
                  </a:cubicBezTo>
                  <a:cubicBezTo>
                    <a:pt x="19879" y="7477"/>
                    <a:pt x="19909" y="7629"/>
                    <a:pt x="19940" y="7751"/>
                  </a:cubicBezTo>
                  <a:cubicBezTo>
                    <a:pt x="19940" y="7872"/>
                    <a:pt x="19970" y="8024"/>
                    <a:pt x="20001" y="8146"/>
                  </a:cubicBezTo>
                  <a:cubicBezTo>
                    <a:pt x="20031" y="8268"/>
                    <a:pt x="20031" y="8359"/>
                    <a:pt x="20031" y="8450"/>
                  </a:cubicBezTo>
                  <a:cubicBezTo>
                    <a:pt x="20031" y="8359"/>
                    <a:pt x="20031" y="8237"/>
                    <a:pt x="20031" y="8116"/>
                  </a:cubicBezTo>
                  <a:cubicBezTo>
                    <a:pt x="20001" y="8024"/>
                    <a:pt x="19970" y="7872"/>
                    <a:pt x="19970" y="7751"/>
                  </a:cubicBezTo>
                  <a:cubicBezTo>
                    <a:pt x="19940" y="7599"/>
                    <a:pt x="19940" y="7447"/>
                    <a:pt x="19909" y="7295"/>
                  </a:cubicBezTo>
                  <a:cubicBezTo>
                    <a:pt x="19849" y="7113"/>
                    <a:pt x="19818" y="6961"/>
                    <a:pt x="19757" y="6778"/>
                  </a:cubicBezTo>
                  <a:cubicBezTo>
                    <a:pt x="19545" y="5897"/>
                    <a:pt x="19180" y="5076"/>
                    <a:pt x="18663" y="4316"/>
                  </a:cubicBezTo>
                  <a:cubicBezTo>
                    <a:pt x="17994" y="3313"/>
                    <a:pt x="17143" y="2432"/>
                    <a:pt x="16140" y="1763"/>
                  </a:cubicBezTo>
                  <a:cubicBezTo>
                    <a:pt x="14955" y="942"/>
                    <a:pt x="13587" y="395"/>
                    <a:pt x="12158" y="152"/>
                  </a:cubicBezTo>
                  <a:cubicBezTo>
                    <a:pt x="11794" y="91"/>
                    <a:pt x="11368" y="61"/>
                    <a:pt x="10973" y="30"/>
                  </a:cubicBezTo>
                  <a:cubicBezTo>
                    <a:pt x="10791" y="30"/>
                    <a:pt x="10578" y="0"/>
                    <a:pt x="103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2279175" y="3340825"/>
              <a:ext cx="780450" cy="411175"/>
            </a:xfrm>
            <a:custGeom>
              <a:avLst/>
              <a:gdLst/>
              <a:ahLst/>
              <a:cxnLst/>
              <a:rect l="l" t="t" r="r" b="b"/>
              <a:pathLst>
                <a:path w="31218" h="16447" extrusionOk="0">
                  <a:moveTo>
                    <a:pt x="6534" y="0"/>
                  </a:moveTo>
                  <a:cubicBezTo>
                    <a:pt x="4337" y="0"/>
                    <a:pt x="2192" y="871"/>
                    <a:pt x="1065" y="2916"/>
                  </a:cubicBezTo>
                  <a:cubicBezTo>
                    <a:pt x="1" y="4831"/>
                    <a:pt x="214" y="7202"/>
                    <a:pt x="1612" y="8904"/>
                  </a:cubicBezTo>
                  <a:cubicBezTo>
                    <a:pt x="3861" y="11700"/>
                    <a:pt x="7630" y="10728"/>
                    <a:pt x="10457" y="12248"/>
                  </a:cubicBezTo>
                  <a:cubicBezTo>
                    <a:pt x="12767" y="13494"/>
                    <a:pt x="14317" y="16290"/>
                    <a:pt x="16962" y="16442"/>
                  </a:cubicBezTo>
                  <a:cubicBezTo>
                    <a:pt x="17022" y="16445"/>
                    <a:pt x="17082" y="16446"/>
                    <a:pt x="17142" y="16446"/>
                  </a:cubicBezTo>
                  <a:cubicBezTo>
                    <a:pt x="18950" y="16446"/>
                    <a:pt x="20517" y="15153"/>
                    <a:pt x="22311" y="14770"/>
                  </a:cubicBezTo>
                  <a:cubicBezTo>
                    <a:pt x="22709" y="14691"/>
                    <a:pt x="23107" y="14660"/>
                    <a:pt x="23506" y="14660"/>
                  </a:cubicBezTo>
                  <a:cubicBezTo>
                    <a:pt x="24323" y="14660"/>
                    <a:pt x="25141" y="14790"/>
                    <a:pt x="25959" y="14892"/>
                  </a:cubicBezTo>
                  <a:cubicBezTo>
                    <a:pt x="26433" y="14939"/>
                    <a:pt x="26917" y="14978"/>
                    <a:pt x="27398" y="14978"/>
                  </a:cubicBezTo>
                  <a:cubicBezTo>
                    <a:pt x="28148" y="14978"/>
                    <a:pt x="28890" y="14884"/>
                    <a:pt x="29576" y="14588"/>
                  </a:cubicBezTo>
                  <a:cubicBezTo>
                    <a:pt x="30457" y="14193"/>
                    <a:pt x="31096" y="13646"/>
                    <a:pt x="31187" y="12703"/>
                  </a:cubicBezTo>
                  <a:cubicBezTo>
                    <a:pt x="31217" y="12339"/>
                    <a:pt x="31126" y="11944"/>
                    <a:pt x="30974" y="11609"/>
                  </a:cubicBezTo>
                  <a:cubicBezTo>
                    <a:pt x="30822" y="11244"/>
                    <a:pt x="30579" y="10941"/>
                    <a:pt x="30275" y="10697"/>
                  </a:cubicBezTo>
                  <a:cubicBezTo>
                    <a:pt x="29308" y="9939"/>
                    <a:pt x="28138" y="9541"/>
                    <a:pt x="26921" y="9541"/>
                  </a:cubicBezTo>
                  <a:cubicBezTo>
                    <a:pt x="26723" y="9541"/>
                    <a:pt x="26524" y="9551"/>
                    <a:pt x="26324" y="9573"/>
                  </a:cubicBezTo>
                  <a:cubicBezTo>
                    <a:pt x="25956" y="9610"/>
                    <a:pt x="25589" y="9629"/>
                    <a:pt x="25223" y="9629"/>
                  </a:cubicBezTo>
                  <a:cubicBezTo>
                    <a:pt x="22628" y="9629"/>
                    <a:pt x="20119" y="8694"/>
                    <a:pt x="18147" y="6989"/>
                  </a:cubicBezTo>
                  <a:cubicBezTo>
                    <a:pt x="17448" y="6381"/>
                    <a:pt x="16779" y="5743"/>
                    <a:pt x="16080" y="5135"/>
                  </a:cubicBezTo>
                  <a:cubicBezTo>
                    <a:pt x="14104" y="3281"/>
                    <a:pt x="12007" y="1427"/>
                    <a:pt x="9484" y="515"/>
                  </a:cubicBezTo>
                  <a:cubicBezTo>
                    <a:pt x="8551" y="182"/>
                    <a:pt x="7537" y="0"/>
                    <a:pt x="6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1446350" y="3646125"/>
              <a:ext cx="547900" cy="360325"/>
            </a:xfrm>
            <a:custGeom>
              <a:avLst/>
              <a:gdLst/>
              <a:ahLst/>
              <a:cxnLst/>
              <a:rect l="l" t="t" r="r" b="b"/>
              <a:pathLst>
                <a:path w="21916" h="14413" extrusionOk="0">
                  <a:moveTo>
                    <a:pt x="17442" y="1"/>
                  </a:moveTo>
                  <a:cubicBezTo>
                    <a:pt x="16743" y="1"/>
                    <a:pt x="16031" y="157"/>
                    <a:pt x="15472" y="431"/>
                  </a:cubicBezTo>
                  <a:cubicBezTo>
                    <a:pt x="14104" y="1099"/>
                    <a:pt x="13162" y="2376"/>
                    <a:pt x="12250" y="3561"/>
                  </a:cubicBezTo>
                  <a:cubicBezTo>
                    <a:pt x="11307" y="4777"/>
                    <a:pt x="10274" y="5993"/>
                    <a:pt x="8815" y="6510"/>
                  </a:cubicBezTo>
                  <a:cubicBezTo>
                    <a:pt x="8221" y="6708"/>
                    <a:pt x="7609" y="6767"/>
                    <a:pt x="6988" y="6767"/>
                  </a:cubicBezTo>
                  <a:cubicBezTo>
                    <a:pt x="6046" y="6767"/>
                    <a:pt x="5081" y="6630"/>
                    <a:pt x="4125" y="6630"/>
                  </a:cubicBezTo>
                  <a:cubicBezTo>
                    <a:pt x="4067" y="6630"/>
                    <a:pt x="4009" y="6630"/>
                    <a:pt x="3952" y="6631"/>
                  </a:cubicBezTo>
                  <a:cubicBezTo>
                    <a:pt x="2310" y="6631"/>
                    <a:pt x="395" y="7422"/>
                    <a:pt x="152" y="9033"/>
                  </a:cubicBezTo>
                  <a:cubicBezTo>
                    <a:pt x="0" y="9975"/>
                    <a:pt x="304" y="10917"/>
                    <a:pt x="973" y="11616"/>
                  </a:cubicBezTo>
                  <a:cubicBezTo>
                    <a:pt x="1611" y="12224"/>
                    <a:pt x="2371" y="12741"/>
                    <a:pt x="3222" y="13075"/>
                  </a:cubicBezTo>
                  <a:cubicBezTo>
                    <a:pt x="5380" y="13957"/>
                    <a:pt x="7721" y="14413"/>
                    <a:pt x="10061" y="14413"/>
                  </a:cubicBezTo>
                  <a:cubicBezTo>
                    <a:pt x="13101" y="14352"/>
                    <a:pt x="15958" y="12893"/>
                    <a:pt x="17782" y="10461"/>
                  </a:cubicBezTo>
                  <a:cubicBezTo>
                    <a:pt x="19545" y="8030"/>
                    <a:pt x="21915" y="3805"/>
                    <a:pt x="19849" y="1099"/>
                  </a:cubicBezTo>
                  <a:lnTo>
                    <a:pt x="19879" y="1099"/>
                  </a:lnTo>
                  <a:cubicBezTo>
                    <a:pt x="19430" y="327"/>
                    <a:pt x="18450" y="1"/>
                    <a:pt x="17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47550" y="3864550"/>
              <a:ext cx="160300" cy="108125"/>
            </a:xfrm>
            <a:custGeom>
              <a:avLst/>
              <a:gdLst/>
              <a:ahLst/>
              <a:cxnLst/>
              <a:rect l="l" t="t" r="r" b="b"/>
              <a:pathLst>
                <a:path w="6412" h="4325" extrusionOk="0">
                  <a:moveTo>
                    <a:pt x="3237" y="0"/>
                  </a:moveTo>
                  <a:cubicBezTo>
                    <a:pt x="2968" y="0"/>
                    <a:pt x="2697" y="37"/>
                    <a:pt x="2432" y="113"/>
                  </a:cubicBezTo>
                  <a:cubicBezTo>
                    <a:pt x="1733" y="356"/>
                    <a:pt x="1125" y="782"/>
                    <a:pt x="639" y="1329"/>
                  </a:cubicBezTo>
                  <a:cubicBezTo>
                    <a:pt x="152" y="1876"/>
                    <a:pt x="0" y="2636"/>
                    <a:pt x="183" y="3335"/>
                  </a:cubicBezTo>
                  <a:cubicBezTo>
                    <a:pt x="386" y="3919"/>
                    <a:pt x="950" y="4291"/>
                    <a:pt x="1556" y="4291"/>
                  </a:cubicBezTo>
                  <a:cubicBezTo>
                    <a:pt x="1675" y="4291"/>
                    <a:pt x="1795" y="4277"/>
                    <a:pt x="1915" y="4247"/>
                  </a:cubicBezTo>
                  <a:cubicBezTo>
                    <a:pt x="2280" y="4125"/>
                    <a:pt x="2554" y="3852"/>
                    <a:pt x="2949" y="3791"/>
                  </a:cubicBezTo>
                  <a:cubicBezTo>
                    <a:pt x="3012" y="3778"/>
                    <a:pt x="3074" y="3773"/>
                    <a:pt x="3136" y="3773"/>
                  </a:cubicBezTo>
                  <a:cubicBezTo>
                    <a:pt x="3665" y="3773"/>
                    <a:pt x="4137" y="4199"/>
                    <a:pt x="4681" y="4308"/>
                  </a:cubicBezTo>
                  <a:cubicBezTo>
                    <a:pt x="4747" y="4319"/>
                    <a:pt x="4812" y="4325"/>
                    <a:pt x="4877" y="4325"/>
                  </a:cubicBezTo>
                  <a:cubicBezTo>
                    <a:pt x="5684" y="4325"/>
                    <a:pt x="6412" y="3482"/>
                    <a:pt x="6383" y="2666"/>
                  </a:cubicBezTo>
                  <a:cubicBezTo>
                    <a:pt x="6383" y="1755"/>
                    <a:pt x="5624" y="1055"/>
                    <a:pt x="4924" y="539"/>
                  </a:cubicBezTo>
                  <a:cubicBezTo>
                    <a:pt x="4422" y="183"/>
                    <a:pt x="3833" y="0"/>
                    <a:pt x="3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4295950" y="2225800"/>
              <a:ext cx="829825" cy="450450"/>
            </a:xfrm>
            <a:custGeom>
              <a:avLst/>
              <a:gdLst/>
              <a:ahLst/>
              <a:cxnLst/>
              <a:rect l="l" t="t" r="r" b="b"/>
              <a:pathLst>
                <a:path w="33193" h="18018" extrusionOk="0">
                  <a:moveTo>
                    <a:pt x="6888" y="1"/>
                  </a:moveTo>
                  <a:cubicBezTo>
                    <a:pt x="4444" y="1"/>
                    <a:pt x="1998" y="778"/>
                    <a:pt x="91" y="2319"/>
                  </a:cubicBezTo>
                  <a:cubicBezTo>
                    <a:pt x="0" y="4416"/>
                    <a:pt x="1793" y="6027"/>
                    <a:pt x="3496" y="7213"/>
                  </a:cubicBezTo>
                  <a:cubicBezTo>
                    <a:pt x="5198" y="8368"/>
                    <a:pt x="9939" y="10039"/>
                    <a:pt x="10578" y="12015"/>
                  </a:cubicBezTo>
                  <a:cubicBezTo>
                    <a:pt x="11034" y="13504"/>
                    <a:pt x="7842" y="14751"/>
                    <a:pt x="8632" y="16088"/>
                  </a:cubicBezTo>
                  <a:cubicBezTo>
                    <a:pt x="9159" y="16926"/>
                    <a:pt x="10434" y="17177"/>
                    <a:pt x="11675" y="17177"/>
                  </a:cubicBezTo>
                  <a:cubicBezTo>
                    <a:pt x="12369" y="17177"/>
                    <a:pt x="13052" y="17098"/>
                    <a:pt x="13587" y="17000"/>
                  </a:cubicBezTo>
                  <a:cubicBezTo>
                    <a:pt x="15632" y="16651"/>
                    <a:pt x="17068" y="16517"/>
                    <a:pt x="18094" y="16517"/>
                  </a:cubicBezTo>
                  <a:cubicBezTo>
                    <a:pt x="21526" y="16517"/>
                    <a:pt x="20380" y="18018"/>
                    <a:pt x="22135" y="18018"/>
                  </a:cubicBezTo>
                  <a:cubicBezTo>
                    <a:pt x="22235" y="18018"/>
                    <a:pt x="22343" y="18013"/>
                    <a:pt x="22462" y="18003"/>
                  </a:cubicBezTo>
                  <a:cubicBezTo>
                    <a:pt x="22462" y="18003"/>
                    <a:pt x="28481" y="16483"/>
                    <a:pt x="33192" y="15693"/>
                  </a:cubicBezTo>
                  <a:lnTo>
                    <a:pt x="30396" y="3656"/>
                  </a:lnTo>
                  <a:cubicBezTo>
                    <a:pt x="30299" y="3651"/>
                    <a:pt x="30203" y="3649"/>
                    <a:pt x="30109" y="3649"/>
                  </a:cubicBezTo>
                  <a:cubicBezTo>
                    <a:pt x="27198" y="3649"/>
                    <a:pt x="25691" y="5859"/>
                    <a:pt x="24013" y="6301"/>
                  </a:cubicBezTo>
                  <a:cubicBezTo>
                    <a:pt x="23158" y="6541"/>
                    <a:pt x="22265" y="6684"/>
                    <a:pt x="21380" y="6684"/>
                  </a:cubicBezTo>
                  <a:cubicBezTo>
                    <a:pt x="20472" y="6684"/>
                    <a:pt x="19570" y="6533"/>
                    <a:pt x="18724" y="6179"/>
                  </a:cubicBezTo>
                  <a:cubicBezTo>
                    <a:pt x="16535" y="5298"/>
                    <a:pt x="15076" y="3322"/>
                    <a:pt x="13161" y="1954"/>
                  </a:cubicBezTo>
                  <a:cubicBezTo>
                    <a:pt x="11348" y="648"/>
                    <a:pt x="9119" y="1"/>
                    <a:pt x="688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761775" y="3438025"/>
              <a:ext cx="217350" cy="244725"/>
            </a:xfrm>
            <a:custGeom>
              <a:avLst/>
              <a:gdLst/>
              <a:ahLst/>
              <a:cxnLst/>
              <a:rect l="l" t="t" r="r" b="b"/>
              <a:pathLst>
                <a:path w="8694" h="9789" extrusionOk="0">
                  <a:moveTo>
                    <a:pt x="6444" y="1"/>
                  </a:moveTo>
                  <a:lnTo>
                    <a:pt x="0" y="2797"/>
                  </a:lnTo>
                  <a:lnTo>
                    <a:pt x="3040" y="9788"/>
                  </a:lnTo>
                  <a:lnTo>
                    <a:pt x="3314" y="9788"/>
                  </a:lnTo>
                  <a:lnTo>
                    <a:pt x="8694" y="8785"/>
                  </a:lnTo>
                  <a:lnTo>
                    <a:pt x="644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831675" y="3629525"/>
              <a:ext cx="377700" cy="286500"/>
            </a:xfrm>
            <a:custGeom>
              <a:avLst/>
              <a:gdLst/>
              <a:ahLst/>
              <a:cxnLst/>
              <a:rect l="l" t="t" r="r" b="b"/>
              <a:pathLst>
                <a:path w="15108" h="11460" extrusionOk="0">
                  <a:moveTo>
                    <a:pt x="5898" y="0"/>
                  </a:moveTo>
                  <a:lnTo>
                    <a:pt x="1" y="2007"/>
                  </a:lnTo>
                  <a:lnTo>
                    <a:pt x="3344" y="11460"/>
                  </a:lnTo>
                  <a:lnTo>
                    <a:pt x="15107" y="7356"/>
                  </a:lnTo>
                  <a:cubicBezTo>
                    <a:pt x="14652" y="6262"/>
                    <a:pt x="7782" y="6110"/>
                    <a:pt x="7782" y="6110"/>
                  </a:cubicBezTo>
                  <a:lnTo>
                    <a:pt x="589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5923625" y="3799650"/>
              <a:ext cx="26625" cy="23700"/>
            </a:xfrm>
            <a:custGeom>
              <a:avLst/>
              <a:gdLst/>
              <a:ahLst/>
              <a:cxnLst/>
              <a:rect l="l" t="t" r="r" b="b"/>
              <a:pathLst>
                <a:path w="1065" h="948" extrusionOk="0">
                  <a:moveTo>
                    <a:pt x="542" y="0"/>
                  </a:moveTo>
                  <a:cubicBezTo>
                    <a:pt x="437" y="0"/>
                    <a:pt x="332" y="32"/>
                    <a:pt x="244" y="95"/>
                  </a:cubicBezTo>
                  <a:lnTo>
                    <a:pt x="274" y="65"/>
                  </a:lnTo>
                  <a:lnTo>
                    <a:pt x="274" y="65"/>
                  </a:lnTo>
                  <a:cubicBezTo>
                    <a:pt x="61" y="217"/>
                    <a:pt x="1" y="521"/>
                    <a:pt x="122" y="734"/>
                  </a:cubicBezTo>
                  <a:cubicBezTo>
                    <a:pt x="222" y="873"/>
                    <a:pt x="387" y="947"/>
                    <a:pt x="550" y="947"/>
                  </a:cubicBezTo>
                  <a:cubicBezTo>
                    <a:pt x="634" y="947"/>
                    <a:pt x="718" y="927"/>
                    <a:pt x="791" y="885"/>
                  </a:cubicBezTo>
                  <a:cubicBezTo>
                    <a:pt x="1004" y="734"/>
                    <a:pt x="1065" y="430"/>
                    <a:pt x="943" y="186"/>
                  </a:cubicBezTo>
                  <a:cubicBezTo>
                    <a:pt x="837" y="62"/>
                    <a:pt x="689" y="0"/>
                    <a:pt x="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5907675" y="3802775"/>
              <a:ext cx="301700" cy="113250"/>
            </a:xfrm>
            <a:custGeom>
              <a:avLst/>
              <a:gdLst/>
              <a:ahLst/>
              <a:cxnLst/>
              <a:rect l="l" t="t" r="r" b="b"/>
              <a:pathLst>
                <a:path w="12068" h="4530" extrusionOk="0">
                  <a:moveTo>
                    <a:pt x="11399" y="1"/>
                  </a:moveTo>
                  <a:lnTo>
                    <a:pt x="0" y="3557"/>
                  </a:lnTo>
                  <a:lnTo>
                    <a:pt x="304" y="4530"/>
                  </a:lnTo>
                  <a:lnTo>
                    <a:pt x="12067" y="457"/>
                  </a:lnTo>
                  <a:cubicBezTo>
                    <a:pt x="12007" y="61"/>
                    <a:pt x="11399" y="1"/>
                    <a:pt x="11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6007225" y="3779050"/>
              <a:ext cx="22825" cy="26800"/>
            </a:xfrm>
            <a:custGeom>
              <a:avLst/>
              <a:gdLst/>
              <a:ahLst/>
              <a:cxnLst/>
              <a:rect l="l" t="t" r="r" b="b"/>
              <a:pathLst>
                <a:path w="913" h="1072" extrusionOk="0">
                  <a:moveTo>
                    <a:pt x="889" y="0"/>
                  </a:moveTo>
                  <a:cubicBezTo>
                    <a:pt x="806" y="0"/>
                    <a:pt x="507" y="83"/>
                    <a:pt x="274" y="342"/>
                  </a:cubicBezTo>
                  <a:cubicBezTo>
                    <a:pt x="0" y="676"/>
                    <a:pt x="31" y="1041"/>
                    <a:pt x="91" y="1071"/>
                  </a:cubicBezTo>
                  <a:cubicBezTo>
                    <a:pt x="152" y="1071"/>
                    <a:pt x="213" y="767"/>
                    <a:pt x="426" y="494"/>
                  </a:cubicBezTo>
                  <a:cubicBezTo>
                    <a:pt x="638" y="190"/>
                    <a:pt x="912" y="68"/>
                    <a:pt x="912" y="7"/>
                  </a:cubicBezTo>
                  <a:cubicBezTo>
                    <a:pt x="912" y="3"/>
                    <a:pt x="904" y="0"/>
                    <a:pt x="8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6049775" y="3781175"/>
              <a:ext cx="16750" cy="29225"/>
            </a:xfrm>
            <a:custGeom>
              <a:avLst/>
              <a:gdLst/>
              <a:ahLst/>
              <a:cxnLst/>
              <a:rect l="l" t="t" r="r" b="b"/>
              <a:pathLst>
                <a:path w="670" h="1169" extrusionOk="0">
                  <a:moveTo>
                    <a:pt x="608" y="0"/>
                  </a:moveTo>
                  <a:cubicBezTo>
                    <a:pt x="516" y="0"/>
                    <a:pt x="252" y="157"/>
                    <a:pt x="122" y="469"/>
                  </a:cubicBezTo>
                  <a:cubicBezTo>
                    <a:pt x="0" y="865"/>
                    <a:pt x="152" y="1169"/>
                    <a:pt x="183" y="1169"/>
                  </a:cubicBezTo>
                  <a:cubicBezTo>
                    <a:pt x="244" y="1138"/>
                    <a:pt x="213" y="865"/>
                    <a:pt x="335" y="561"/>
                  </a:cubicBezTo>
                  <a:cubicBezTo>
                    <a:pt x="456" y="257"/>
                    <a:pt x="669" y="74"/>
                    <a:pt x="639" y="14"/>
                  </a:cubicBezTo>
                  <a:cubicBezTo>
                    <a:pt x="634" y="5"/>
                    <a:pt x="624"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6090075" y="3783700"/>
              <a:ext cx="9125" cy="29050"/>
            </a:xfrm>
            <a:custGeom>
              <a:avLst/>
              <a:gdLst/>
              <a:ahLst/>
              <a:cxnLst/>
              <a:rect l="l" t="t" r="r" b="b"/>
              <a:pathLst>
                <a:path w="365" h="1162" extrusionOk="0">
                  <a:moveTo>
                    <a:pt x="325" y="1"/>
                  </a:moveTo>
                  <a:cubicBezTo>
                    <a:pt x="273" y="1"/>
                    <a:pt x="58" y="209"/>
                    <a:pt x="30" y="551"/>
                  </a:cubicBezTo>
                  <a:cubicBezTo>
                    <a:pt x="1" y="897"/>
                    <a:pt x="164" y="1161"/>
                    <a:pt x="206" y="1161"/>
                  </a:cubicBezTo>
                  <a:cubicBezTo>
                    <a:pt x="209" y="1161"/>
                    <a:pt x="211" y="1160"/>
                    <a:pt x="212" y="1159"/>
                  </a:cubicBezTo>
                  <a:cubicBezTo>
                    <a:pt x="273" y="1128"/>
                    <a:pt x="212" y="885"/>
                    <a:pt x="242" y="581"/>
                  </a:cubicBezTo>
                  <a:cubicBezTo>
                    <a:pt x="273" y="277"/>
                    <a:pt x="364" y="34"/>
                    <a:pt x="334" y="4"/>
                  </a:cubicBezTo>
                  <a:cubicBezTo>
                    <a:pt x="332" y="2"/>
                    <a:pt x="32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5984425" y="3743700"/>
              <a:ext cx="31175" cy="14350"/>
            </a:xfrm>
            <a:custGeom>
              <a:avLst/>
              <a:gdLst/>
              <a:ahLst/>
              <a:cxnLst/>
              <a:rect l="l" t="t" r="r" b="b"/>
              <a:pathLst>
                <a:path w="1247" h="574" extrusionOk="0">
                  <a:moveTo>
                    <a:pt x="955" y="1"/>
                  </a:moveTo>
                  <a:cubicBezTo>
                    <a:pt x="838" y="1"/>
                    <a:pt x="695" y="22"/>
                    <a:pt x="547" y="84"/>
                  </a:cubicBezTo>
                  <a:cubicBezTo>
                    <a:pt x="183" y="236"/>
                    <a:pt x="0" y="540"/>
                    <a:pt x="61" y="570"/>
                  </a:cubicBezTo>
                  <a:cubicBezTo>
                    <a:pt x="63" y="573"/>
                    <a:pt x="67" y="574"/>
                    <a:pt x="71" y="574"/>
                  </a:cubicBezTo>
                  <a:cubicBezTo>
                    <a:pt x="124" y="574"/>
                    <a:pt x="329" y="409"/>
                    <a:pt x="639" y="297"/>
                  </a:cubicBezTo>
                  <a:cubicBezTo>
                    <a:pt x="943" y="145"/>
                    <a:pt x="1247" y="145"/>
                    <a:pt x="1247" y="84"/>
                  </a:cubicBezTo>
                  <a:cubicBezTo>
                    <a:pt x="1247" y="48"/>
                    <a:pt x="1128" y="1"/>
                    <a:pt x="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5954025" y="3702650"/>
              <a:ext cx="51700" cy="18075"/>
            </a:xfrm>
            <a:custGeom>
              <a:avLst/>
              <a:gdLst/>
              <a:ahLst/>
              <a:cxnLst/>
              <a:rect l="l" t="t" r="r" b="b"/>
              <a:pathLst>
                <a:path w="2068" h="723" extrusionOk="0">
                  <a:moveTo>
                    <a:pt x="852" y="206"/>
                  </a:moveTo>
                  <a:cubicBezTo>
                    <a:pt x="1064" y="206"/>
                    <a:pt x="1277" y="267"/>
                    <a:pt x="1490" y="328"/>
                  </a:cubicBezTo>
                  <a:cubicBezTo>
                    <a:pt x="1651" y="386"/>
                    <a:pt x="1784" y="445"/>
                    <a:pt x="1882" y="487"/>
                  </a:cubicBezTo>
                  <a:lnTo>
                    <a:pt x="1882" y="487"/>
                  </a:lnTo>
                  <a:cubicBezTo>
                    <a:pt x="1733" y="497"/>
                    <a:pt x="1589" y="519"/>
                    <a:pt x="1459" y="541"/>
                  </a:cubicBezTo>
                  <a:cubicBezTo>
                    <a:pt x="1247" y="541"/>
                    <a:pt x="1034" y="541"/>
                    <a:pt x="821" y="510"/>
                  </a:cubicBezTo>
                  <a:cubicBezTo>
                    <a:pt x="669" y="480"/>
                    <a:pt x="548" y="480"/>
                    <a:pt x="426" y="449"/>
                  </a:cubicBezTo>
                  <a:cubicBezTo>
                    <a:pt x="365" y="419"/>
                    <a:pt x="304" y="419"/>
                    <a:pt x="274" y="389"/>
                  </a:cubicBezTo>
                  <a:cubicBezTo>
                    <a:pt x="213" y="358"/>
                    <a:pt x="213" y="389"/>
                    <a:pt x="213" y="328"/>
                  </a:cubicBezTo>
                  <a:cubicBezTo>
                    <a:pt x="244" y="267"/>
                    <a:pt x="335" y="206"/>
                    <a:pt x="487" y="206"/>
                  </a:cubicBezTo>
                  <a:close/>
                  <a:moveTo>
                    <a:pt x="669" y="1"/>
                  </a:moveTo>
                  <a:cubicBezTo>
                    <a:pt x="601" y="1"/>
                    <a:pt x="532" y="9"/>
                    <a:pt x="456" y="24"/>
                  </a:cubicBezTo>
                  <a:cubicBezTo>
                    <a:pt x="396" y="24"/>
                    <a:pt x="304" y="24"/>
                    <a:pt x="244" y="54"/>
                  </a:cubicBezTo>
                  <a:cubicBezTo>
                    <a:pt x="122" y="85"/>
                    <a:pt x="61" y="176"/>
                    <a:pt x="31" y="297"/>
                  </a:cubicBezTo>
                  <a:cubicBezTo>
                    <a:pt x="0" y="389"/>
                    <a:pt x="61" y="510"/>
                    <a:pt x="152" y="571"/>
                  </a:cubicBezTo>
                  <a:cubicBezTo>
                    <a:pt x="213" y="632"/>
                    <a:pt x="304" y="632"/>
                    <a:pt x="396" y="662"/>
                  </a:cubicBezTo>
                  <a:cubicBezTo>
                    <a:pt x="517" y="692"/>
                    <a:pt x="639" y="692"/>
                    <a:pt x="791" y="723"/>
                  </a:cubicBezTo>
                  <a:cubicBezTo>
                    <a:pt x="1004" y="723"/>
                    <a:pt x="1247" y="723"/>
                    <a:pt x="1459" y="692"/>
                  </a:cubicBezTo>
                  <a:cubicBezTo>
                    <a:pt x="1642" y="692"/>
                    <a:pt x="1825" y="625"/>
                    <a:pt x="1988" y="529"/>
                  </a:cubicBezTo>
                  <a:lnTo>
                    <a:pt x="1988" y="529"/>
                  </a:lnTo>
                  <a:cubicBezTo>
                    <a:pt x="2016" y="540"/>
                    <a:pt x="2038" y="545"/>
                    <a:pt x="2052" y="545"/>
                  </a:cubicBezTo>
                  <a:cubicBezTo>
                    <a:pt x="2059" y="545"/>
                    <a:pt x="2064" y="544"/>
                    <a:pt x="2067" y="541"/>
                  </a:cubicBezTo>
                  <a:cubicBezTo>
                    <a:pt x="2067" y="541"/>
                    <a:pt x="2056" y="527"/>
                    <a:pt x="2032" y="503"/>
                  </a:cubicBezTo>
                  <a:lnTo>
                    <a:pt x="2032" y="503"/>
                  </a:lnTo>
                  <a:cubicBezTo>
                    <a:pt x="2044" y="495"/>
                    <a:pt x="2056" y="488"/>
                    <a:pt x="2067" y="480"/>
                  </a:cubicBezTo>
                  <a:cubicBezTo>
                    <a:pt x="2048" y="480"/>
                    <a:pt x="2028" y="480"/>
                    <a:pt x="2008" y="480"/>
                  </a:cubicBezTo>
                  <a:lnTo>
                    <a:pt x="2008" y="480"/>
                  </a:lnTo>
                  <a:cubicBezTo>
                    <a:pt x="1934" y="412"/>
                    <a:pt x="1787" y="294"/>
                    <a:pt x="1551" y="176"/>
                  </a:cubicBezTo>
                  <a:cubicBezTo>
                    <a:pt x="1338" y="85"/>
                    <a:pt x="1095" y="24"/>
                    <a:pt x="882" y="24"/>
                  </a:cubicBezTo>
                  <a:cubicBezTo>
                    <a:pt x="806" y="9"/>
                    <a:pt x="738"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5992025" y="3666475"/>
              <a:ext cx="22825" cy="51225"/>
            </a:xfrm>
            <a:custGeom>
              <a:avLst/>
              <a:gdLst/>
              <a:ahLst/>
              <a:cxnLst/>
              <a:rect l="l" t="t" r="r" b="b"/>
              <a:pathLst>
                <a:path w="913" h="2049" extrusionOk="0">
                  <a:moveTo>
                    <a:pt x="377" y="0"/>
                  </a:moveTo>
                  <a:cubicBezTo>
                    <a:pt x="352" y="0"/>
                    <a:pt x="327" y="4"/>
                    <a:pt x="304" y="12"/>
                  </a:cubicBezTo>
                  <a:cubicBezTo>
                    <a:pt x="122" y="103"/>
                    <a:pt x="31" y="255"/>
                    <a:pt x="31" y="437"/>
                  </a:cubicBezTo>
                  <a:cubicBezTo>
                    <a:pt x="0" y="589"/>
                    <a:pt x="0" y="711"/>
                    <a:pt x="0" y="863"/>
                  </a:cubicBezTo>
                  <a:cubicBezTo>
                    <a:pt x="0" y="1076"/>
                    <a:pt x="61" y="1319"/>
                    <a:pt x="152" y="1532"/>
                  </a:cubicBezTo>
                  <a:cubicBezTo>
                    <a:pt x="274" y="1896"/>
                    <a:pt x="487" y="2048"/>
                    <a:pt x="487" y="2048"/>
                  </a:cubicBezTo>
                  <a:cubicBezTo>
                    <a:pt x="517" y="2018"/>
                    <a:pt x="395" y="1836"/>
                    <a:pt x="274" y="1471"/>
                  </a:cubicBezTo>
                  <a:cubicBezTo>
                    <a:pt x="213" y="1288"/>
                    <a:pt x="183" y="1076"/>
                    <a:pt x="183" y="863"/>
                  </a:cubicBezTo>
                  <a:cubicBezTo>
                    <a:pt x="183" y="711"/>
                    <a:pt x="213" y="589"/>
                    <a:pt x="243" y="468"/>
                  </a:cubicBezTo>
                  <a:cubicBezTo>
                    <a:pt x="243" y="377"/>
                    <a:pt x="274" y="255"/>
                    <a:pt x="365" y="194"/>
                  </a:cubicBezTo>
                  <a:cubicBezTo>
                    <a:pt x="373" y="190"/>
                    <a:pt x="381" y="188"/>
                    <a:pt x="389" y="188"/>
                  </a:cubicBezTo>
                  <a:cubicBezTo>
                    <a:pt x="442" y="188"/>
                    <a:pt x="495" y="271"/>
                    <a:pt x="547" y="377"/>
                  </a:cubicBezTo>
                  <a:cubicBezTo>
                    <a:pt x="608" y="498"/>
                    <a:pt x="669" y="589"/>
                    <a:pt x="699" y="711"/>
                  </a:cubicBezTo>
                  <a:cubicBezTo>
                    <a:pt x="730" y="924"/>
                    <a:pt x="730" y="1136"/>
                    <a:pt x="699" y="1319"/>
                  </a:cubicBezTo>
                  <a:cubicBezTo>
                    <a:pt x="639" y="1532"/>
                    <a:pt x="547" y="1714"/>
                    <a:pt x="487" y="1896"/>
                  </a:cubicBezTo>
                  <a:cubicBezTo>
                    <a:pt x="487" y="1896"/>
                    <a:pt x="699" y="1744"/>
                    <a:pt x="821" y="1380"/>
                  </a:cubicBezTo>
                  <a:cubicBezTo>
                    <a:pt x="912" y="1136"/>
                    <a:pt x="912" y="893"/>
                    <a:pt x="882" y="680"/>
                  </a:cubicBezTo>
                  <a:cubicBezTo>
                    <a:pt x="851" y="559"/>
                    <a:pt x="791" y="407"/>
                    <a:pt x="730" y="285"/>
                  </a:cubicBezTo>
                  <a:cubicBezTo>
                    <a:pt x="699" y="225"/>
                    <a:pt x="639" y="164"/>
                    <a:pt x="608" y="103"/>
                  </a:cubicBezTo>
                  <a:cubicBezTo>
                    <a:pt x="540" y="35"/>
                    <a:pt x="454"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928925" y="2323275"/>
              <a:ext cx="1057050" cy="1329825"/>
            </a:xfrm>
            <a:custGeom>
              <a:avLst/>
              <a:gdLst/>
              <a:ahLst/>
              <a:cxnLst/>
              <a:rect l="l" t="t" r="r" b="b"/>
              <a:pathLst>
                <a:path w="42282" h="53193" extrusionOk="0">
                  <a:moveTo>
                    <a:pt x="5563" y="0"/>
                  </a:moveTo>
                  <a:cubicBezTo>
                    <a:pt x="5563" y="0"/>
                    <a:pt x="1" y="11034"/>
                    <a:pt x="3739" y="13618"/>
                  </a:cubicBezTo>
                  <a:cubicBezTo>
                    <a:pt x="7478" y="16201"/>
                    <a:pt x="24986" y="29332"/>
                    <a:pt x="24986" y="29332"/>
                  </a:cubicBezTo>
                  <a:lnTo>
                    <a:pt x="33922" y="53193"/>
                  </a:lnTo>
                  <a:lnTo>
                    <a:pt x="42281" y="49758"/>
                  </a:lnTo>
                  <a:lnTo>
                    <a:pt x="35320" y="21855"/>
                  </a:lnTo>
                  <a:lnTo>
                    <a:pt x="17721" y="6080"/>
                  </a:lnTo>
                  <a:lnTo>
                    <a:pt x="55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5565725" y="2947900"/>
              <a:ext cx="40300" cy="98050"/>
            </a:xfrm>
            <a:custGeom>
              <a:avLst/>
              <a:gdLst/>
              <a:ahLst/>
              <a:cxnLst/>
              <a:rect l="l" t="t" r="r" b="b"/>
              <a:pathLst>
                <a:path w="1612" h="3922" extrusionOk="0">
                  <a:moveTo>
                    <a:pt x="1581" y="1"/>
                  </a:moveTo>
                  <a:lnTo>
                    <a:pt x="1581" y="1"/>
                  </a:lnTo>
                  <a:cubicBezTo>
                    <a:pt x="578" y="1064"/>
                    <a:pt x="31" y="2463"/>
                    <a:pt x="0" y="3922"/>
                  </a:cubicBezTo>
                  <a:cubicBezTo>
                    <a:pt x="61" y="3922"/>
                    <a:pt x="183" y="2979"/>
                    <a:pt x="608" y="1885"/>
                  </a:cubicBezTo>
                  <a:cubicBezTo>
                    <a:pt x="1034" y="791"/>
                    <a:pt x="1611" y="3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5556600" y="2941825"/>
              <a:ext cx="15225" cy="104125"/>
            </a:xfrm>
            <a:custGeom>
              <a:avLst/>
              <a:gdLst/>
              <a:ahLst/>
              <a:cxnLst/>
              <a:rect l="l" t="t" r="r" b="b"/>
              <a:pathLst>
                <a:path w="609" h="4165" extrusionOk="0">
                  <a:moveTo>
                    <a:pt x="548" y="0"/>
                  </a:moveTo>
                  <a:cubicBezTo>
                    <a:pt x="274" y="639"/>
                    <a:pt x="92" y="1338"/>
                    <a:pt x="92" y="2067"/>
                  </a:cubicBezTo>
                  <a:cubicBezTo>
                    <a:pt x="1" y="2766"/>
                    <a:pt x="31" y="3466"/>
                    <a:pt x="213" y="4165"/>
                  </a:cubicBezTo>
                  <a:cubicBezTo>
                    <a:pt x="274" y="4134"/>
                    <a:pt x="183" y="3222"/>
                    <a:pt x="274" y="2067"/>
                  </a:cubicBezTo>
                  <a:cubicBezTo>
                    <a:pt x="365" y="912"/>
                    <a:pt x="608" y="0"/>
                    <a:pt x="5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5020875" y="2460825"/>
              <a:ext cx="777400" cy="1183150"/>
            </a:xfrm>
            <a:custGeom>
              <a:avLst/>
              <a:gdLst/>
              <a:ahLst/>
              <a:cxnLst/>
              <a:rect l="l" t="t" r="r" b="b"/>
              <a:pathLst>
                <a:path w="31096" h="47326" extrusionOk="0">
                  <a:moveTo>
                    <a:pt x="912" y="0"/>
                  </a:moveTo>
                  <a:lnTo>
                    <a:pt x="912" y="0"/>
                  </a:lnTo>
                  <a:cubicBezTo>
                    <a:pt x="882" y="61"/>
                    <a:pt x="852" y="91"/>
                    <a:pt x="852" y="152"/>
                  </a:cubicBezTo>
                  <a:cubicBezTo>
                    <a:pt x="821" y="243"/>
                    <a:pt x="760" y="365"/>
                    <a:pt x="669" y="547"/>
                  </a:cubicBezTo>
                  <a:cubicBezTo>
                    <a:pt x="456" y="1094"/>
                    <a:pt x="305" y="1672"/>
                    <a:pt x="183" y="2219"/>
                  </a:cubicBezTo>
                  <a:cubicBezTo>
                    <a:pt x="1" y="3131"/>
                    <a:pt x="31" y="4073"/>
                    <a:pt x="213" y="4985"/>
                  </a:cubicBezTo>
                  <a:cubicBezTo>
                    <a:pt x="365" y="5532"/>
                    <a:pt x="578" y="6079"/>
                    <a:pt x="882" y="6565"/>
                  </a:cubicBezTo>
                  <a:cubicBezTo>
                    <a:pt x="1247" y="7113"/>
                    <a:pt x="1642" y="7599"/>
                    <a:pt x="2128" y="8055"/>
                  </a:cubicBezTo>
                  <a:cubicBezTo>
                    <a:pt x="3192" y="9088"/>
                    <a:pt x="4347" y="10000"/>
                    <a:pt x="5563" y="10821"/>
                  </a:cubicBezTo>
                  <a:cubicBezTo>
                    <a:pt x="6870" y="11702"/>
                    <a:pt x="8299" y="12614"/>
                    <a:pt x="9758" y="13648"/>
                  </a:cubicBezTo>
                  <a:cubicBezTo>
                    <a:pt x="11186" y="14681"/>
                    <a:pt x="12676" y="15806"/>
                    <a:pt x="14226" y="16991"/>
                  </a:cubicBezTo>
                  <a:lnTo>
                    <a:pt x="16597" y="18754"/>
                  </a:lnTo>
                  <a:cubicBezTo>
                    <a:pt x="17387" y="19362"/>
                    <a:pt x="18177" y="20000"/>
                    <a:pt x="18967" y="20669"/>
                  </a:cubicBezTo>
                  <a:cubicBezTo>
                    <a:pt x="19961" y="21512"/>
                    <a:pt x="20955" y="22326"/>
                    <a:pt x="21890" y="23109"/>
                  </a:cubicBezTo>
                  <a:lnTo>
                    <a:pt x="21890" y="23109"/>
                  </a:lnTo>
                  <a:cubicBezTo>
                    <a:pt x="22709" y="24747"/>
                    <a:pt x="23498" y="26325"/>
                    <a:pt x="24135" y="27934"/>
                  </a:cubicBezTo>
                  <a:cubicBezTo>
                    <a:pt x="24439" y="28724"/>
                    <a:pt x="24682" y="29514"/>
                    <a:pt x="24925" y="30304"/>
                  </a:cubicBezTo>
                  <a:cubicBezTo>
                    <a:pt x="25168" y="31095"/>
                    <a:pt x="25411" y="31855"/>
                    <a:pt x="25655" y="32584"/>
                  </a:cubicBezTo>
                  <a:cubicBezTo>
                    <a:pt x="26658" y="35532"/>
                    <a:pt x="27630" y="38146"/>
                    <a:pt x="28421" y="40335"/>
                  </a:cubicBezTo>
                  <a:cubicBezTo>
                    <a:pt x="29211" y="42523"/>
                    <a:pt x="29880" y="44256"/>
                    <a:pt x="30335" y="45472"/>
                  </a:cubicBezTo>
                  <a:cubicBezTo>
                    <a:pt x="30579" y="46049"/>
                    <a:pt x="30761" y="46536"/>
                    <a:pt x="30883" y="46840"/>
                  </a:cubicBezTo>
                  <a:cubicBezTo>
                    <a:pt x="30943" y="46992"/>
                    <a:pt x="31004" y="47113"/>
                    <a:pt x="31035" y="47204"/>
                  </a:cubicBezTo>
                  <a:lnTo>
                    <a:pt x="30913" y="46809"/>
                  </a:lnTo>
                  <a:cubicBezTo>
                    <a:pt x="30761" y="46475"/>
                    <a:pt x="30609" y="46019"/>
                    <a:pt x="30396" y="45411"/>
                  </a:cubicBezTo>
                  <a:lnTo>
                    <a:pt x="28512" y="40274"/>
                  </a:lnTo>
                  <a:cubicBezTo>
                    <a:pt x="27721" y="38086"/>
                    <a:pt x="26779" y="35472"/>
                    <a:pt x="25807" y="32523"/>
                  </a:cubicBezTo>
                  <a:cubicBezTo>
                    <a:pt x="25563" y="31763"/>
                    <a:pt x="25320" y="31004"/>
                    <a:pt x="25077" y="30244"/>
                  </a:cubicBezTo>
                  <a:cubicBezTo>
                    <a:pt x="24834" y="29423"/>
                    <a:pt x="24591" y="28633"/>
                    <a:pt x="24287" y="27842"/>
                  </a:cubicBezTo>
                  <a:cubicBezTo>
                    <a:pt x="23648" y="26231"/>
                    <a:pt x="22889" y="24651"/>
                    <a:pt x="22037" y="23009"/>
                  </a:cubicBezTo>
                  <a:lnTo>
                    <a:pt x="22037" y="22979"/>
                  </a:lnTo>
                  <a:cubicBezTo>
                    <a:pt x="21095" y="22189"/>
                    <a:pt x="20123" y="21338"/>
                    <a:pt x="19089" y="20517"/>
                  </a:cubicBezTo>
                  <a:cubicBezTo>
                    <a:pt x="18299" y="19879"/>
                    <a:pt x="17508" y="19210"/>
                    <a:pt x="16718" y="18602"/>
                  </a:cubicBezTo>
                  <a:lnTo>
                    <a:pt x="14347" y="16839"/>
                  </a:lnTo>
                  <a:cubicBezTo>
                    <a:pt x="12797" y="15654"/>
                    <a:pt x="11308" y="14529"/>
                    <a:pt x="9849" y="13496"/>
                  </a:cubicBezTo>
                  <a:cubicBezTo>
                    <a:pt x="8420" y="12462"/>
                    <a:pt x="6961" y="11581"/>
                    <a:pt x="5654" y="10699"/>
                  </a:cubicBezTo>
                  <a:cubicBezTo>
                    <a:pt x="4438" y="9879"/>
                    <a:pt x="3283" y="8967"/>
                    <a:pt x="2219" y="7964"/>
                  </a:cubicBezTo>
                  <a:cubicBezTo>
                    <a:pt x="1764" y="7508"/>
                    <a:pt x="1338" y="7021"/>
                    <a:pt x="1004" y="6505"/>
                  </a:cubicBezTo>
                  <a:cubicBezTo>
                    <a:pt x="700" y="6018"/>
                    <a:pt x="487" y="5502"/>
                    <a:pt x="335" y="4954"/>
                  </a:cubicBezTo>
                  <a:cubicBezTo>
                    <a:pt x="122" y="4073"/>
                    <a:pt x="92" y="3131"/>
                    <a:pt x="274" y="2249"/>
                  </a:cubicBezTo>
                  <a:cubicBezTo>
                    <a:pt x="365" y="1672"/>
                    <a:pt x="517" y="1125"/>
                    <a:pt x="730" y="578"/>
                  </a:cubicBezTo>
                  <a:cubicBezTo>
                    <a:pt x="791" y="395"/>
                    <a:pt x="821" y="243"/>
                    <a:pt x="882" y="152"/>
                  </a:cubicBezTo>
                  <a:cubicBezTo>
                    <a:pt x="912" y="61"/>
                    <a:pt x="912" y="0"/>
                    <a:pt x="912" y="0"/>
                  </a:cubicBezTo>
                  <a:close/>
                  <a:moveTo>
                    <a:pt x="31035" y="47205"/>
                  </a:moveTo>
                  <a:lnTo>
                    <a:pt x="31035" y="47205"/>
                  </a:lnTo>
                  <a:cubicBezTo>
                    <a:pt x="31035" y="47235"/>
                    <a:pt x="31065" y="47296"/>
                    <a:pt x="31095" y="47326"/>
                  </a:cubicBezTo>
                  <a:cubicBezTo>
                    <a:pt x="31065" y="47265"/>
                    <a:pt x="31035" y="47235"/>
                    <a:pt x="31035" y="472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240475" y="2411425"/>
              <a:ext cx="407325" cy="141350"/>
            </a:xfrm>
            <a:custGeom>
              <a:avLst/>
              <a:gdLst/>
              <a:ahLst/>
              <a:cxnLst/>
              <a:rect l="l" t="t" r="r" b="b"/>
              <a:pathLst>
                <a:path w="16293" h="5654" extrusionOk="0">
                  <a:moveTo>
                    <a:pt x="1" y="0"/>
                  </a:moveTo>
                  <a:lnTo>
                    <a:pt x="8724" y="5654"/>
                  </a:lnTo>
                  <a:lnTo>
                    <a:pt x="16293" y="2918"/>
                  </a:lnTo>
                  <a:lnTo>
                    <a:pt x="10761" y="152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716150" y="2391625"/>
              <a:ext cx="194575" cy="82125"/>
            </a:xfrm>
            <a:custGeom>
              <a:avLst/>
              <a:gdLst/>
              <a:ahLst/>
              <a:cxnLst/>
              <a:rect l="l" t="t" r="r" b="b"/>
              <a:pathLst>
                <a:path w="7783" h="3285" extrusionOk="0">
                  <a:moveTo>
                    <a:pt x="7777" y="0"/>
                  </a:moveTo>
                  <a:cubicBezTo>
                    <a:pt x="7721" y="0"/>
                    <a:pt x="7361" y="325"/>
                    <a:pt x="6779" y="762"/>
                  </a:cubicBezTo>
                  <a:cubicBezTo>
                    <a:pt x="5958" y="1370"/>
                    <a:pt x="5077" y="1887"/>
                    <a:pt x="4135" y="2282"/>
                  </a:cubicBezTo>
                  <a:cubicBezTo>
                    <a:pt x="3223" y="2646"/>
                    <a:pt x="2220" y="2920"/>
                    <a:pt x="1247" y="3072"/>
                  </a:cubicBezTo>
                  <a:cubicBezTo>
                    <a:pt x="457" y="3194"/>
                    <a:pt x="1" y="3224"/>
                    <a:pt x="1" y="3254"/>
                  </a:cubicBezTo>
                  <a:cubicBezTo>
                    <a:pt x="92" y="3285"/>
                    <a:pt x="214" y="3285"/>
                    <a:pt x="335" y="3285"/>
                  </a:cubicBezTo>
                  <a:cubicBezTo>
                    <a:pt x="639" y="3285"/>
                    <a:pt x="943" y="3254"/>
                    <a:pt x="1247" y="3224"/>
                  </a:cubicBezTo>
                  <a:cubicBezTo>
                    <a:pt x="3314" y="2981"/>
                    <a:pt x="5229" y="2190"/>
                    <a:pt x="6840" y="883"/>
                  </a:cubicBezTo>
                  <a:cubicBezTo>
                    <a:pt x="7083" y="701"/>
                    <a:pt x="7326" y="488"/>
                    <a:pt x="7539" y="276"/>
                  </a:cubicBezTo>
                  <a:cubicBezTo>
                    <a:pt x="7630" y="184"/>
                    <a:pt x="7691" y="93"/>
                    <a:pt x="7782" y="2"/>
                  </a:cubicBezTo>
                  <a:cubicBezTo>
                    <a:pt x="7781" y="1"/>
                    <a:pt x="7779" y="0"/>
                    <a:pt x="77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5052025" y="1573250"/>
              <a:ext cx="905075" cy="883025"/>
            </a:xfrm>
            <a:custGeom>
              <a:avLst/>
              <a:gdLst/>
              <a:ahLst/>
              <a:cxnLst/>
              <a:rect l="l" t="t" r="r" b="b"/>
              <a:pathLst>
                <a:path w="36203" h="35321" extrusionOk="0">
                  <a:moveTo>
                    <a:pt x="17965" y="1"/>
                  </a:moveTo>
                  <a:lnTo>
                    <a:pt x="15503" y="62"/>
                  </a:lnTo>
                  <a:cubicBezTo>
                    <a:pt x="13405" y="123"/>
                    <a:pt x="11338" y="335"/>
                    <a:pt x="9302" y="700"/>
                  </a:cubicBezTo>
                  <a:cubicBezTo>
                    <a:pt x="8025" y="943"/>
                    <a:pt x="6840" y="1582"/>
                    <a:pt x="5958" y="2493"/>
                  </a:cubicBezTo>
                  <a:cubicBezTo>
                    <a:pt x="5138" y="3405"/>
                    <a:pt x="4530" y="4500"/>
                    <a:pt x="4226" y="5685"/>
                  </a:cubicBezTo>
                  <a:lnTo>
                    <a:pt x="2068" y="16962"/>
                  </a:lnTo>
                  <a:lnTo>
                    <a:pt x="1" y="32585"/>
                  </a:lnTo>
                  <a:cubicBezTo>
                    <a:pt x="1" y="32585"/>
                    <a:pt x="881" y="32527"/>
                    <a:pt x="2234" y="32527"/>
                  </a:cubicBezTo>
                  <a:cubicBezTo>
                    <a:pt x="4669" y="32527"/>
                    <a:pt x="8638" y="32715"/>
                    <a:pt x="11764" y="33770"/>
                  </a:cubicBezTo>
                  <a:cubicBezTo>
                    <a:pt x="16286" y="35268"/>
                    <a:pt x="19205" y="35321"/>
                    <a:pt x="19592" y="35321"/>
                  </a:cubicBezTo>
                  <a:cubicBezTo>
                    <a:pt x="19622" y="35321"/>
                    <a:pt x="19636" y="35321"/>
                    <a:pt x="19636" y="35321"/>
                  </a:cubicBezTo>
                  <a:lnTo>
                    <a:pt x="18603" y="25594"/>
                  </a:lnTo>
                  <a:lnTo>
                    <a:pt x="22250" y="17630"/>
                  </a:lnTo>
                  <a:lnTo>
                    <a:pt x="23861" y="26962"/>
                  </a:lnTo>
                  <a:lnTo>
                    <a:pt x="31308" y="34652"/>
                  </a:lnTo>
                  <a:lnTo>
                    <a:pt x="36202" y="33558"/>
                  </a:lnTo>
                  <a:lnTo>
                    <a:pt x="31156" y="25108"/>
                  </a:lnTo>
                  <a:lnTo>
                    <a:pt x="27630" y="7873"/>
                  </a:lnTo>
                  <a:cubicBezTo>
                    <a:pt x="27357" y="6445"/>
                    <a:pt x="26567" y="5138"/>
                    <a:pt x="25442" y="4226"/>
                  </a:cubicBezTo>
                  <a:lnTo>
                    <a:pt x="25290" y="4104"/>
                  </a:lnTo>
                  <a:lnTo>
                    <a:pt x="1796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5550525" y="1833900"/>
              <a:ext cx="135275" cy="310075"/>
            </a:xfrm>
            <a:custGeom>
              <a:avLst/>
              <a:gdLst/>
              <a:ahLst/>
              <a:cxnLst/>
              <a:rect l="l" t="t" r="r" b="b"/>
              <a:pathLst>
                <a:path w="5411" h="12403" extrusionOk="0">
                  <a:moveTo>
                    <a:pt x="5411" y="1"/>
                  </a:moveTo>
                  <a:cubicBezTo>
                    <a:pt x="5320" y="153"/>
                    <a:pt x="5259" y="305"/>
                    <a:pt x="5168" y="487"/>
                  </a:cubicBezTo>
                  <a:lnTo>
                    <a:pt x="4560" y="1794"/>
                  </a:lnTo>
                  <a:cubicBezTo>
                    <a:pt x="4043" y="2919"/>
                    <a:pt x="3374" y="4438"/>
                    <a:pt x="2614" y="6171"/>
                  </a:cubicBezTo>
                  <a:cubicBezTo>
                    <a:pt x="1855" y="7873"/>
                    <a:pt x="1186" y="9423"/>
                    <a:pt x="699" y="10548"/>
                  </a:cubicBezTo>
                  <a:cubicBezTo>
                    <a:pt x="487" y="11125"/>
                    <a:pt x="304" y="11581"/>
                    <a:pt x="152" y="11885"/>
                  </a:cubicBezTo>
                  <a:cubicBezTo>
                    <a:pt x="92" y="12068"/>
                    <a:pt x="31" y="12220"/>
                    <a:pt x="0" y="12402"/>
                  </a:cubicBezTo>
                  <a:cubicBezTo>
                    <a:pt x="92" y="12250"/>
                    <a:pt x="183" y="12098"/>
                    <a:pt x="244" y="11916"/>
                  </a:cubicBezTo>
                  <a:cubicBezTo>
                    <a:pt x="396" y="11581"/>
                    <a:pt x="608" y="11125"/>
                    <a:pt x="851" y="10609"/>
                  </a:cubicBezTo>
                  <a:lnTo>
                    <a:pt x="2797" y="6232"/>
                  </a:lnTo>
                  <a:cubicBezTo>
                    <a:pt x="3557" y="4530"/>
                    <a:pt x="4195" y="2979"/>
                    <a:pt x="4681" y="1855"/>
                  </a:cubicBezTo>
                  <a:lnTo>
                    <a:pt x="5228" y="517"/>
                  </a:lnTo>
                  <a:cubicBezTo>
                    <a:pt x="5320" y="335"/>
                    <a:pt x="5380" y="183"/>
                    <a:pt x="54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151575" y="1615825"/>
              <a:ext cx="660375" cy="894400"/>
            </a:xfrm>
            <a:custGeom>
              <a:avLst/>
              <a:gdLst/>
              <a:ahLst/>
              <a:cxnLst/>
              <a:rect l="l" t="t" r="r" b="b"/>
              <a:pathLst>
                <a:path w="26415" h="35776" extrusionOk="0">
                  <a:moveTo>
                    <a:pt x="4737" y="1"/>
                  </a:moveTo>
                  <a:cubicBezTo>
                    <a:pt x="4046" y="1"/>
                    <a:pt x="3374" y="153"/>
                    <a:pt x="2797" y="486"/>
                  </a:cubicBezTo>
                  <a:cubicBezTo>
                    <a:pt x="1156" y="1459"/>
                    <a:pt x="1" y="4195"/>
                    <a:pt x="669" y="6018"/>
                  </a:cubicBezTo>
                  <a:cubicBezTo>
                    <a:pt x="2098" y="10000"/>
                    <a:pt x="4834" y="19089"/>
                    <a:pt x="6171" y="22584"/>
                  </a:cubicBezTo>
                  <a:cubicBezTo>
                    <a:pt x="6596" y="23648"/>
                    <a:pt x="7265" y="24590"/>
                    <a:pt x="8177" y="25289"/>
                  </a:cubicBezTo>
                  <a:lnTo>
                    <a:pt x="22980" y="35776"/>
                  </a:lnTo>
                  <a:lnTo>
                    <a:pt x="26414" y="31338"/>
                  </a:lnTo>
                  <a:lnTo>
                    <a:pt x="15290" y="20608"/>
                  </a:lnTo>
                  <a:lnTo>
                    <a:pt x="9302" y="2888"/>
                  </a:lnTo>
                  <a:cubicBezTo>
                    <a:pt x="8678" y="1150"/>
                    <a:pt x="6634" y="1"/>
                    <a:pt x="47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5191850" y="1706250"/>
              <a:ext cx="623900" cy="807775"/>
            </a:xfrm>
            <a:custGeom>
              <a:avLst/>
              <a:gdLst/>
              <a:ahLst/>
              <a:cxnLst/>
              <a:rect l="l" t="t" r="r" b="b"/>
              <a:pathLst>
                <a:path w="24956" h="32311" extrusionOk="0">
                  <a:moveTo>
                    <a:pt x="7995" y="0"/>
                  </a:moveTo>
                  <a:cubicBezTo>
                    <a:pt x="7995" y="3"/>
                    <a:pt x="8026" y="95"/>
                    <a:pt x="8086" y="335"/>
                  </a:cubicBezTo>
                  <a:lnTo>
                    <a:pt x="8390" y="1246"/>
                  </a:lnTo>
                  <a:lnTo>
                    <a:pt x="9514" y="4712"/>
                  </a:lnTo>
                  <a:cubicBezTo>
                    <a:pt x="10518" y="7690"/>
                    <a:pt x="11946" y="11915"/>
                    <a:pt x="13648" y="17052"/>
                  </a:cubicBezTo>
                  <a:lnTo>
                    <a:pt x="13648" y="17083"/>
                  </a:lnTo>
                  <a:lnTo>
                    <a:pt x="24676" y="27717"/>
                  </a:lnTo>
                  <a:lnTo>
                    <a:pt x="22281" y="30852"/>
                  </a:lnTo>
                  <a:lnTo>
                    <a:pt x="21381" y="32041"/>
                  </a:lnTo>
                  <a:lnTo>
                    <a:pt x="10062" y="23922"/>
                  </a:lnTo>
                  <a:lnTo>
                    <a:pt x="7508" y="22067"/>
                  </a:lnTo>
                  <a:lnTo>
                    <a:pt x="6900" y="21611"/>
                  </a:lnTo>
                  <a:cubicBezTo>
                    <a:pt x="6688" y="21490"/>
                    <a:pt x="6505" y="21338"/>
                    <a:pt x="6323" y="21186"/>
                  </a:cubicBezTo>
                  <a:cubicBezTo>
                    <a:pt x="5958" y="20852"/>
                    <a:pt x="5654" y="20487"/>
                    <a:pt x="5381" y="20092"/>
                  </a:cubicBezTo>
                  <a:cubicBezTo>
                    <a:pt x="5137" y="19697"/>
                    <a:pt x="4925" y="19271"/>
                    <a:pt x="4773" y="18845"/>
                  </a:cubicBezTo>
                  <a:cubicBezTo>
                    <a:pt x="4621" y="18420"/>
                    <a:pt x="4438" y="17994"/>
                    <a:pt x="4286" y="17569"/>
                  </a:cubicBezTo>
                  <a:cubicBezTo>
                    <a:pt x="3982" y="16748"/>
                    <a:pt x="3678" y="15958"/>
                    <a:pt x="3405" y="15198"/>
                  </a:cubicBezTo>
                  <a:cubicBezTo>
                    <a:pt x="2280" y="12158"/>
                    <a:pt x="1460" y="9696"/>
                    <a:pt x="912" y="7994"/>
                  </a:cubicBezTo>
                  <a:cubicBezTo>
                    <a:pt x="639" y="7143"/>
                    <a:pt x="396" y="6474"/>
                    <a:pt x="244" y="6019"/>
                  </a:cubicBezTo>
                  <a:cubicBezTo>
                    <a:pt x="183" y="5806"/>
                    <a:pt x="122" y="5623"/>
                    <a:pt x="92" y="5502"/>
                  </a:cubicBezTo>
                  <a:cubicBezTo>
                    <a:pt x="32" y="5383"/>
                    <a:pt x="2" y="5322"/>
                    <a:pt x="1" y="5320"/>
                  </a:cubicBezTo>
                  <a:lnTo>
                    <a:pt x="1" y="5320"/>
                  </a:lnTo>
                  <a:cubicBezTo>
                    <a:pt x="31" y="5380"/>
                    <a:pt x="31" y="5441"/>
                    <a:pt x="61" y="5502"/>
                  </a:cubicBezTo>
                  <a:cubicBezTo>
                    <a:pt x="92" y="5654"/>
                    <a:pt x="153" y="5806"/>
                    <a:pt x="213" y="6019"/>
                  </a:cubicBezTo>
                  <a:cubicBezTo>
                    <a:pt x="365" y="6474"/>
                    <a:pt x="548" y="7143"/>
                    <a:pt x="821" y="7994"/>
                  </a:cubicBezTo>
                  <a:cubicBezTo>
                    <a:pt x="1368" y="9727"/>
                    <a:pt x="2189" y="12219"/>
                    <a:pt x="3253" y="15259"/>
                  </a:cubicBezTo>
                  <a:cubicBezTo>
                    <a:pt x="3526" y="16019"/>
                    <a:pt x="3830" y="16809"/>
                    <a:pt x="4134" y="17630"/>
                  </a:cubicBezTo>
                  <a:lnTo>
                    <a:pt x="4651" y="18906"/>
                  </a:lnTo>
                  <a:cubicBezTo>
                    <a:pt x="4803" y="19332"/>
                    <a:pt x="5016" y="19757"/>
                    <a:pt x="5259" y="20152"/>
                  </a:cubicBezTo>
                  <a:cubicBezTo>
                    <a:pt x="5533" y="20578"/>
                    <a:pt x="5837" y="20973"/>
                    <a:pt x="6201" y="21308"/>
                  </a:cubicBezTo>
                  <a:cubicBezTo>
                    <a:pt x="6384" y="21459"/>
                    <a:pt x="6596" y="21642"/>
                    <a:pt x="6779" y="21763"/>
                  </a:cubicBezTo>
                  <a:lnTo>
                    <a:pt x="7417" y="22219"/>
                  </a:lnTo>
                  <a:lnTo>
                    <a:pt x="9940" y="24043"/>
                  </a:lnTo>
                  <a:lnTo>
                    <a:pt x="21338" y="32250"/>
                  </a:lnTo>
                  <a:lnTo>
                    <a:pt x="21399" y="32311"/>
                  </a:lnTo>
                  <a:lnTo>
                    <a:pt x="21460" y="32220"/>
                  </a:lnTo>
                  <a:cubicBezTo>
                    <a:pt x="21764" y="31824"/>
                    <a:pt x="22098" y="31399"/>
                    <a:pt x="22433" y="30973"/>
                  </a:cubicBezTo>
                  <a:lnTo>
                    <a:pt x="24895" y="27782"/>
                  </a:lnTo>
                  <a:lnTo>
                    <a:pt x="24955" y="27691"/>
                  </a:lnTo>
                  <a:lnTo>
                    <a:pt x="24895" y="27630"/>
                  </a:lnTo>
                  <a:lnTo>
                    <a:pt x="13770" y="16931"/>
                  </a:lnTo>
                  <a:lnTo>
                    <a:pt x="13770" y="16961"/>
                  </a:lnTo>
                  <a:lnTo>
                    <a:pt x="9606" y="4651"/>
                  </a:lnTo>
                  <a:cubicBezTo>
                    <a:pt x="9089" y="3161"/>
                    <a:pt x="8694" y="2006"/>
                    <a:pt x="8420" y="1216"/>
                  </a:cubicBezTo>
                  <a:lnTo>
                    <a:pt x="8086" y="304"/>
                  </a:lnTo>
                  <a:cubicBezTo>
                    <a:pt x="8026" y="94"/>
                    <a:pt x="7995" y="3"/>
                    <a:pt x="7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5211600" y="1617125"/>
              <a:ext cx="144425" cy="35200"/>
            </a:xfrm>
            <a:custGeom>
              <a:avLst/>
              <a:gdLst/>
              <a:ahLst/>
              <a:cxnLst/>
              <a:rect l="l" t="t" r="r" b="b"/>
              <a:pathLst>
                <a:path w="5777" h="1408" extrusionOk="0">
                  <a:moveTo>
                    <a:pt x="2755" y="1"/>
                  </a:moveTo>
                  <a:cubicBezTo>
                    <a:pt x="2057" y="1"/>
                    <a:pt x="1358" y="177"/>
                    <a:pt x="730" y="526"/>
                  </a:cubicBezTo>
                  <a:cubicBezTo>
                    <a:pt x="457" y="678"/>
                    <a:pt x="214" y="860"/>
                    <a:pt x="1" y="1134"/>
                  </a:cubicBezTo>
                  <a:cubicBezTo>
                    <a:pt x="31" y="1134"/>
                    <a:pt x="305" y="921"/>
                    <a:pt x="791" y="647"/>
                  </a:cubicBezTo>
                  <a:cubicBezTo>
                    <a:pt x="1404" y="348"/>
                    <a:pt x="2060" y="201"/>
                    <a:pt x="2711" y="201"/>
                  </a:cubicBezTo>
                  <a:cubicBezTo>
                    <a:pt x="3514" y="201"/>
                    <a:pt x="4312" y="424"/>
                    <a:pt x="5016" y="860"/>
                  </a:cubicBezTo>
                  <a:cubicBezTo>
                    <a:pt x="5503" y="1164"/>
                    <a:pt x="5746" y="1407"/>
                    <a:pt x="5776" y="1407"/>
                  </a:cubicBezTo>
                  <a:cubicBezTo>
                    <a:pt x="5594" y="1134"/>
                    <a:pt x="5351" y="921"/>
                    <a:pt x="5107" y="738"/>
                  </a:cubicBezTo>
                  <a:cubicBezTo>
                    <a:pt x="4400" y="245"/>
                    <a:pt x="3578" y="1"/>
                    <a:pt x="2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5764800" y="2203400"/>
              <a:ext cx="73750" cy="21275"/>
            </a:xfrm>
            <a:custGeom>
              <a:avLst/>
              <a:gdLst/>
              <a:ahLst/>
              <a:cxnLst/>
              <a:rect l="l" t="t" r="r" b="b"/>
              <a:pathLst>
                <a:path w="2950" h="851" extrusionOk="0">
                  <a:moveTo>
                    <a:pt x="2174" y="1"/>
                  </a:moveTo>
                  <a:cubicBezTo>
                    <a:pt x="1916" y="1"/>
                    <a:pt x="1658" y="39"/>
                    <a:pt x="1399" y="114"/>
                  </a:cubicBezTo>
                  <a:cubicBezTo>
                    <a:pt x="852" y="206"/>
                    <a:pt x="366" y="449"/>
                    <a:pt x="1" y="844"/>
                  </a:cubicBezTo>
                  <a:cubicBezTo>
                    <a:pt x="3" y="848"/>
                    <a:pt x="8" y="850"/>
                    <a:pt x="15" y="850"/>
                  </a:cubicBezTo>
                  <a:cubicBezTo>
                    <a:pt x="114" y="850"/>
                    <a:pt x="667" y="497"/>
                    <a:pt x="1430" y="327"/>
                  </a:cubicBezTo>
                  <a:cubicBezTo>
                    <a:pt x="2250" y="114"/>
                    <a:pt x="2949" y="175"/>
                    <a:pt x="2949" y="114"/>
                  </a:cubicBezTo>
                  <a:cubicBezTo>
                    <a:pt x="2691" y="39"/>
                    <a:pt x="2433" y="1"/>
                    <a:pt x="2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5126500" y="1893175"/>
              <a:ext cx="90450" cy="25850"/>
            </a:xfrm>
            <a:custGeom>
              <a:avLst/>
              <a:gdLst/>
              <a:ahLst/>
              <a:cxnLst/>
              <a:rect l="l" t="t" r="r" b="b"/>
              <a:pathLst>
                <a:path w="3618" h="1034" extrusionOk="0">
                  <a:moveTo>
                    <a:pt x="3618" y="912"/>
                  </a:moveTo>
                  <a:cubicBezTo>
                    <a:pt x="3605" y="912"/>
                    <a:pt x="3591" y="914"/>
                    <a:pt x="3579" y="916"/>
                  </a:cubicBezTo>
                  <a:lnTo>
                    <a:pt x="3579" y="916"/>
                  </a:lnTo>
                  <a:cubicBezTo>
                    <a:pt x="3592" y="915"/>
                    <a:pt x="3605" y="914"/>
                    <a:pt x="3618" y="912"/>
                  </a:cubicBezTo>
                  <a:close/>
                  <a:moveTo>
                    <a:pt x="1" y="1"/>
                  </a:moveTo>
                  <a:lnTo>
                    <a:pt x="1" y="1"/>
                  </a:lnTo>
                  <a:cubicBezTo>
                    <a:pt x="31" y="31"/>
                    <a:pt x="61" y="61"/>
                    <a:pt x="92" y="92"/>
                  </a:cubicBezTo>
                  <a:cubicBezTo>
                    <a:pt x="548" y="487"/>
                    <a:pt x="1095" y="760"/>
                    <a:pt x="1672" y="912"/>
                  </a:cubicBezTo>
                  <a:cubicBezTo>
                    <a:pt x="1976" y="993"/>
                    <a:pt x="2280" y="1034"/>
                    <a:pt x="2584" y="1034"/>
                  </a:cubicBezTo>
                  <a:cubicBezTo>
                    <a:pt x="2736" y="1034"/>
                    <a:pt x="2888" y="1024"/>
                    <a:pt x="3040" y="1004"/>
                  </a:cubicBezTo>
                  <a:cubicBezTo>
                    <a:pt x="3192" y="1004"/>
                    <a:pt x="3314" y="973"/>
                    <a:pt x="3466" y="943"/>
                  </a:cubicBezTo>
                  <a:cubicBezTo>
                    <a:pt x="3489" y="943"/>
                    <a:pt x="3532" y="924"/>
                    <a:pt x="3579" y="916"/>
                  </a:cubicBezTo>
                  <a:lnTo>
                    <a:pt x="3579" y="916"/>
                  </a:lnTo>
                  <a:cubicBezTo>
                    <a:pt x="3327" y="939"/>
                    <a:pt x="3076" y="952"/>
                    <a:pt x="2824" y="952"/>
                  </a:cubicBezTo>
                  <a:cubicBezTo>
                    <a:pt x="2451" y="952"/>
                    <a:pt x="2077" y="923"/>
                    <a:pt x="1703" y="852"/>
                  </a:cubicBezTo>
                  <a:cubicBezTo>
                    <a:pt x="1095" y="669"/>
                    <a:pt x="517" y="365"/>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5110550" y="1975225"/>
              <a:ext cx="135275" cy="25125"/>
            </a:xfrm>
            <a:custGeom>
              <a:avLst/>
              <a:gdLst/>
              <a:ahLst/>
              <a:cxnLst/>
              <a:rect l="l" t="t" r="r" b="b"/>
              <a:pathLst>
                <a:path w="5411" h="1005" extrusionOk="0">
                  <a:moveTo>
                    <a:pt x="2095" y="0"/>
                  </a:moveTo>
                  <a:cubicBezTo>
                    <a:pt x="1672" y="0"/>
                    <a:pt x="1253" y="34"/>
                    <a:pt x="821" y="92"/>
                  </a:cubicBezTo>
                  <a:cubicBezTo>
                    <a:pt x="578" y="123"/>
                    <a:pt x="365" y="153"/>
                    <a:pt x="213" y="184"/>
                  </a:cubicBezTo>
                  <a:cubicBezTo>
                    <a:pt x="152" y="184"/>
                    <a:pt x="91" y="184"/>
                    <a:pt x="0" y="214"/>
                  </a:cubicBezTo>
                  <a:lnTo>
                    <a:pt x="213" y="214"/>
                  </a:lnTo>
                  <a:lnTo>
                    <a:pt x="821" y="153"/>
                  </a:lnTo>
                  <a:cubicBezTo>
                    <a:pt x="1234" y="116"/>
                    <a:pt x="1636" y="90"/>
                    <a:pt x="2040" y="90"/>
                  </a:cubicBezTo>
                  <a:cubicBezTo>
                    <a:pt x="2290" y="90"/>
                    <a:pt x="2541" y="100"/>
                    <a:pt x="2797" y="123"/>
                  </a:cubicBezTo>
                  <a:cubicBezTo>
                    <a:pt x="3465" y="153"/>
                    <a:pt x="4104" y="305"/>
                    <a:pt x="4681" y="609"/>
                  </a:cubicBezTo>
                  <a:cubicBezTo>
                    <a:pt x="4924" y="731"/>
                    <a:pt x="5168" y="852"/>
                    <a:pt x="5411" y="1004"/>
                  </a:cubicBezTo>
                  <a:cubicBezTo>
                    <a:pt x="5350" y="944"/>
                    <a:pt x="5289" y="883"/>
                    <a:pt x="5198" y="852"/>
                  </a:cubicBezTo>
                  <a:cubicBezTo>
                    <a:pt x="5046" y="731"/>
                    <a:pt x="4894" y="609"/>
                    <a:pt x="4712" y="518"/>
                  </a:cubicBezTo>
                  <a:cubicBezTo>
                    <a:pt x="4104" y="244"/>
                    <a:pt x="3465" y="62"/>
                    <a:pt x="2797" y="32"/>
                  </a:cubicBezTo>
                  <a:cubicBezTo>
                    <a:pt x="2560" y="10"/>
                    <a:pt x="2327" y="0"/>
                    <a:pt x="209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197925" y="1856700"/>
              <a:ext cx="291075" cy="490150"/>
            </a:xfrm>
            <a:custGeom>
              <a:avLst/>
              <a:gdLst/>
              <a:ahLst/>
              <a:cxnLst/>
              <a:rect l="l" t="t" r="r" b="b"/>
              <a:pathLst>
                <a:path w="11643" h="19606" extrusionOk="0">
                  <a:moveTo>
                    <a:pt x="1" y="1"/>
                  </a:moveTo>
                  <a:cubicBezTo>
                    <a:pt x="1" y="1"/>
                    <a:pt x="366" y="5928"/>
                    <a:pt x="821" y="8694"/>
                  </a:cubicBezTo>
                  <a:cubicBezTo>
                    <a:pt x="1247" y="11429"/>
                    <a:pt x="2128" y="14226"/>
                    <a:pt x="4104" y="16201"/>
                  </a:cubicBezTo>
                  <a:cubicBezTo>
                    <a:pt x="6050" y="18147"/>
                    <a:pt x="8876" y="19059"/>
                    <a:pt x="11642" y="19606"/>
                  </a:cubicBezTo>
                  <a:cubicBezTo>
                    <a:pt x="10730" y="18937"/>
                    <a:pt x="9879" y="18268"/>
                    <a:pt x="9028" y="17539"/>
                  </a:cubicBezTo>
                  <a:cubicBezTo>
                    <a:pt x="7934" y="16627"/>
                    <a:pt x="6323" y="15745"/>
                    <a:pt x="5442" y="14621"/>
                  </a:cubicBezTo>
                  <a:cubicBezTo>
                    <a:pt x="3739" y="12463"/>
                    <a:pt x="3344" y="9727"/>
                    <a:pt x="2493" y="7113"/>
                  </a:cubicBezTo>
                  <a:cubicBezTo>
                    <a:pt x="1673" y="4712"/>
                    <a:pt x="791" y="2402"/>
                    <a:pt x="1"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5245800" y="1912375"/>
              <a:ext cx="209750" cy="45725"/>
            </a:xfrm>
            <a:custGeom>
              <a:avLst/>
              <a:gdLst/>
              <a:ahLst/>
              <a:cxnLst/>
              <a:rect l="l" t="t" r="r" b="b"/>
              <a:pathLst>
                <a:path w="8390" h="1829" extrusionOk="0">
                  <a:moveTo>
                    <a:pt x="4442" y="1"/>
                  </a:moveTo>
                  <a:cubicBezTo>
                    <a:pt x="4292" y="1"/>
                    <a:pt x="4138" y="8"/>
                    <a:pt x="3983" y="23"/>
                  </a:cubicBezTo>
                  <a:cubicBezTo>
                    <a:pt x="2949" y="114"/>
                    <a:pt x="1916" y="448"/>
                    <a:pt x="1004" y="1026"/>
                  </a:cubicBezTo>
                  <a:cubicBezTo>
                    <a:pt x="639" y="1239"/>
                    <a:pt x="305" y="1512"/>
                    <a:pt x="1" y="1816"/>
                  </a:cubicBezTo>
                  <a:cubicBezTo>
                    <a:pt x="1" y="1825"/>
                    <a:pt x="3" y="1829"/>
                    <a:pt x="8" y="1829"/>
                  </a:cubicBezTo>
                  <a:cubicBezTo>
                    <a:pt x="18" y="1829"/>
                    <a:pt x="40" y="1807"/>
                    <a:pt x="61" y="1786"/>
                  </a:cubicBezTo>
                  <a:lnTo>
                    <a:pt x="274" y="1603"/>
                  </a:lnTo>
                  <a:cubicBezTo>
                    <a:pt x="517" y="1421"/>
                    <a:pt x="761" y="1239"/>
                    <a:pt x="1034" y="1056"/>
                  </a:cubicBezTo>
                  <a:cubicBezTo>
                    <a:pt x="1946" y="509"/>
                    <a:pt x="2949" y="205"/>
                    <a:pt x="4013" y="114"/>
                  </a:cubicBezTo>
                  <a:cubicBezTo>
                    <a:pt x="4175" y="98"/>
                    <a:pt x="4335" y="91"/>
                    <a:pt x="4492" y="91"/>
                  </a:cubicBezTo>
                  <a:cubicBezTo>
                    <a:pt x="5516" y="91"/>
                    <a:pt x="6432" y="388"/>
                    <a:pt x="7144" y="388"/>
                  </a:cubicBezTo>
                  <a:cubicBezTo>
                    <a:pt x="7448" y="388"/>
                    <a:pt x="7782" y="357"/>
                    <a:pt x="8086" y="236"/>
                  </a:cubicBezTo>
                  <a:cubicBezTo>
                    <a:pt x="8208" y="205"/>
                    <a:pt x="8299" y="144"/>
                    <a:pt x="8390" y="84"/>
                  </a:cubicBezTo>
                  <a:lnTo>
                    <a:pt x="8390" y="84"/>
                  </a:lnTo>
                  <a:cubicBezTo>
                    <a:pt x="8389" y="84"/>
                    <a:pt x="8297" y="145"/>
                    <a:pt x="8056" y="205"/>
                  </a:cubicBezTo>
                  <a:cubicBezTo>
                    <a:pt x="7830" y="280"/>
                    <a:pt x="7564" y="335"/>
                    <a:pt x="7308" y="335"/>
                  </a:cubicBezTo>
                  <a:cubicBezTo>
                    <a:pt x="7252" y="335"/>
                    <a:pt x="7198" y="332"/>
                    <a:pt x="7144" y="327"/>
                  </a:cubicBezTo>
                  <a:cubicBezTo>
                    <a:pt x="6426" y="327"/>
                    <a:pt x="5498" y="1"/>
                    <a:pt x="44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5229075" y="1843025"/>
              <a:ext cx="199125" cy="50175"/>
            </a:xfrm>
            <a:custGeom>
              <a:avLst/>
              <a:gdLst/>
              <a:ahLst/>
              <a:cxnLst/>
              <a:rect l="l" t="t" r="r" b="b"/>
              <a:pathLst>
                <a:path w="7965" h="2007" extrusionOk="0">
                  <a:moveTo>
                    <a:pt x="7965" y="0"/>
                  </a:moveTo>
                  <a:cubicBezTo>
                    <a:pt x="7934" y="0"/>
                    <a:pt x="7904" y="31"/>
                    <a:pt x="7873" y="31"/>
                  </a:cubicBezTo>
                  <a:lnTo>
                    <a:pt x="7661" y="152"/>
                  </a:lnTo>
                  <a:cubicBezTo>
                    <a:pt x="7604" y="190"/>
                    <a:pt x="7538" y="231"/>
                    <a:pt x="7464" y="274"/>
                  </a:cubicBezTo>
                  <a:lnTo>
                    <a:pt x="7464" y="274"/>
                  </a:lnTo>
                  <a:cubicBezTo>
                    <a:pt x="7535" y="240"/>
                    <a:pt x="7600" y="209"/>
                    <a:pt x="7661" y="183"/>
                  </a:cubicBezTo>
                  <a:lnTo>
                    <a:pt x="7873" y="92"/>
                  </a:lnTo>
                  <a:cubicBezTo>
                    <a:pt x="7934" y="0"/>
                    <a:pt x="7965" y="0"/>
                    <a:pt x="7965" y="0"/>
                  </a:cubicBezTo>
                  <a:close/>
                  <a:moveTo>
                    <a:pt x="7464" y="274"/>
                  </a:moveTo>
                  <a:lnTo>
                    <a:pt x="7464" y="274"/>
                  </a:lnTo>
                  <a:cubicBezTo>
                    <a:pt x="7285" y="360"/>
                    <a:pt x="7071" y="469"/>
                    <a:pt x="6810" y="578"/>
                  </a:cubicBezTo>
                  <a:cubicBezTo>
                    <a:pt x="5898" y="973"/>
                    <a:pt x="4925" y="1307"/>
                    <a:pt x="3922" y="1551"/>
                  </a:cubicBezTo>
                  <a:cubicBezTo>
                    <a:pt x="2949" y="1794"/>
                    <a:pt x="1946" y="1915"/>
                    <a:pt x="913" y="1976"/>
                  </a:cubicBezTo>
                  <a:cubicBezTo>
                    <a:pt x="548" y="2007"/>
                    <a:pt x="214" y="2007"/>
                    <a:pt x="1" y="2007"/>
                  </a:cubicBezTo>
                  <a:lnTo>
                    <a:pt x="913" y="2007"/>
                  </a:lnTo>
                  <a:cubicBezTo>
                    <a:pt x="2980" y="1946"/>
                    <a:pt x="4986" y="1459"/>
                    <a:pt x="6840" y="578"/>
                  </a:cubicBezTo>
                  <a:cubicBezTo>
                    <a:pt x="7091" y="473"/>
                    <a:pt x="7299" y="369"/>
                    <a:pt x="7464" y="27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5424375" y="1789825"/>
              <a:ext cx="214325" cy="130725"/>
            </a:xfrm>
            <a:custGeom>
              <a:avLst/>
              <a:gdLst/>
              <a:ahLst/>
              <a:cxnLst/>
              <a:rect l="l" t="t" r="r" b="b"/>
              <a:pathLst>
                <a:path w="8573" h="5229" extrusionOk="0">
                  <a:moveTo>
                    <a:pt x="92" y="1"/>
                  </a:moveTo>
                  <a:cubicBezTo>
                    <a:pt x="92" y="1"/>
                    <a:pt x="91" y="1"/>
                    <a:pt x="91" y="1"/>
                  </a:cubicBezTo>
                  <a:lnTo>
                    <a:pt x="91" y="1"/>
                  </a:lnTo>
                  <a:cubicBezTo>
                    <a:pt x="93" y="1"/>
                    <a:pt x="94" y="1"/>
                    <a:pt x="95" y="1"/>
                  </a:cubicBezTo>
                  <a:lnTo>
                    <a:pt x="95" y="1"/>
                  </a:lnTo>
                  <a:lnTo>
                    <a:pt x="92" y="1"/>
                  </a:lnTo>
                  <a:close/>
                  <a:moveTo>
                    <a:pt x="1" y="1"/>
                  </a:moveTo>
                  <a:cubicBezTo>
                    <a:pt x="16" y="16"/>
                    <a:pt x="31" y="24"/>
                    <a:pt x="46" y="24"/>
                  </a:cubicBezTo>
                  <a:cubicBezTo>
                    <a:pt x="61" y="24"/>
                    <a:pt x="76" y="16"/>
                    <a:pt x="91" y="1"/>
                  </a:cubicBezTo>
                  <a:lnTo>
                    <a:pt x="91" y="1"/>
                  </a:lnTo>
                  <a:cubicBezTo>
                    <a:pt x="61" y="1"/>
                    <a:pt x="31" y="1"/>
                    <a:pt x="1" y="1"/>
                  </a:cubicBezTo>
                  <a:close/>
                  <a:moveTo>
                    <a:pt x="95" y="1"/>
                  </a:moveTo>
                  <a:lnTo>
                    <a:pt x="396" y="62"/>
                  </a:lnTo>
                  <a:cubicBezTo>
                    <a:pt x="1976" y="213"/>
                    <a:pt x="3496" y="852"/>
                    <a:pt x="4742" y="1824"/>
                  </a:cubicBezTo>
                  <a:cubicBezTo>
                    <a:pt x="5867" y="2736"/>
                    <a:pt x="6536" y="3891"/>
                    <a:pt x="7235" y="4499"/>
                  </a:cubicBezTo>
                  <a:cubicBezTo>
                    <a:pt x="7508" y="4742"/>
                    <a:pt x="7843" y="4955"/>
                    <a:pt x="8177" y="5107"/>
                  </a:cubicBezTo>
                  <a:cubicBezTo>
                    <a:pt x="8268" y="5138"/>
                    <a:pt x="8359" y="5168"/>
                    <a:pt x="8451" y="5198"/>
                  </a:cubicBezTo>
                  <a:lnTo>
                    <a:pt x="8496" y="5210"/>
                  </a:lnTo>
                  <a:lnTo>
                    <a:pt x="8496" y="5210"/>
                  </a:lnTo>
                  <a:cubicBezTo>
                    <a:pt x="8431" y="5192"/>
                    <a:pt x="8329" y="5159"/>
                    <a:pt x="8208" y="5107"/>
                  </a:cubicBezTo>
                  <a:cubicBezTo>
                    <a:pt x="7873" y="4955"/>
                    <a:pt x="7569" y="4742"/>
                    <a:pt x="7296" y="4469"/>
                  </a:cubicBezTo>
                  <a:cubicBezTo>
                    <a:pt x="6901" y="4104"/>
                    <a:pt x="6536" y="3679"/>
                    <a:pt x="6201" y="3253"/>
                  </a:cubicBezTo>
                  <a:cubicBezTo>
                    <a:pt x="5806" y="2706"/>
                    <a:pt x="5320" y="2220"/>
                    <a:pt x="4803" y="1794"/>
                  </a:cubicBezTo>
                  <a:cubicBezTo>
                    <a:pt x="3831" y="1034"/>
                    <a:pt x="2706" y="487"/>
                    <a:pt x="1520" y="183"/>
                  </a:cubicBezTo>
                  <a:cubicBezTo>
                    <a:pt x="1064" y="69"/>
                    <a:pt x="580" y="8"/>
                    <a:pt x="95" y="1"/>
                  </a:cubicBezTo>
                  <a:close/>
                  <a:moveTo>
                    <a:pt x="8496" y="5210"/>
                  </a:moveTo>
                  <a:lnTo>
                    <a:pt x="8496" y="5210"/>
                  </a:lnTo>
                  <a:cubicBezTo>
                    <a:pt x="8544" y="5223"/>
                    <a:pt x="8572" y="5229"/>
                    <a:pt x="8572" y="5229"/>
                  </a:cubicBezTo>
                  <a:lnTo>
                    <a:pt x="8496" y="521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5448700" y="1880625"/>
              <a:ext cx="178600" cy="85525"/>
            </a:xfrm>
            <a:custGeom>
              <a:avLst/>
              <a:gdLst/>
              <a:ahLst/>
              <a:cxnLst/>
              <a:rect l="l" t="t" r="r" b="b"/>
              <a:pathLst>
                <a:path w="7144" h="3421" extrusionOk="0">
                  <a:moveTo>
                    <a:pt x="1873" y="1"/>
                  </a:moveTo>
                  <a:cubicBezTo>
                    <a:pt x="1649" y="1"/>
                    <a:pt x="1429" y="16"/>
                    <a:pt x="1216" y="47"/>
                  </a:cubicBezTo>
                  <a:cubicBezTo>
                    <a:pt x="821" y="77"/>
                    <a:pt x="517" y="138"/>
                    <a:pt x="335" y="168"/>
                  </a:cubicBezTo>
                  <a:lnTo>
                    <a:pt x="92" y="229"/>
                  </a:lnTo>
                  <a:cubicBezTo>
                    <a:pt x="61" y="229"/>
                    <a:pt x="31" y="229"/>
                    <a:pt x="0" y="259"/>
                  </a:cubicBezTo>
                  <a:lnTo>
                    <a:pt x="92" y="259"/>
                  </a:lnTo>
                  <a:lnTo>
                    <a:pt x="335" y="229"/>
                  </a:lnTo>
                  <a:cubicBezTo>
                    <a:pt x="547" y="199"/>
                    <a:pt x="851" y="138"/>
                    <a:pt x="1216" y="107"/>
                  </a:cubicBezTo>
                  <a:cubicBezTo>
                    <a:pt x="1405" y="95"/>
                    <a:pt x="1589" y="87"/>
                    <a:pt x="1769" y="87"/>
                  </a:cubicBezTo>
                  <a:cubicBezTo>
                    <a:pt x="2025" y="87"/>
                    <a:pt x="2274" y="102"/>
                    <a:pt x="2523" y="138"/>
                  </a:cubicBezTo>
                  <a:cubicBezTo>
                    <a:pt x="3070" y="199"/>
                    <a:pt x="3587" y="411"/>
                    <a:pt x="3982" y="776"/>
                  </a:cubicBezTo>
                  <a:cubicBezTo>
                    <a:pt x="4408" y="1110"/>
                    <a:pt x="4803" y="1475"/>
                    <a:pt x="5137" y="1901"/>
                  </a:cubicBezTo>
                  <a:cubicBezTo>
                    <a:pt x="5411" y="2235"/>
                    <a:pt x="5745" y="2569"/>
                    <a:pt x="6079" y="2843"/>
                  </a:cubicBezTo>
                  <a:cubicBezTo>
                    <a:pt x="6292" y="3056"/>
                    <a:pt x="6566" y="3208"/>
                    <a:pt x="6839" y="3329"/>
                  </a:cubicBezTo>
                  <a:cubicBezTo>
                    <a:pt x="6931" y="3360"/>
                    <a:pt x="7052" y="3390"/>
                    <a:pt x="7143" y="3420"/>
                  </a:cubicBezTo>
                  <a:cubicBezTo>
                    <a:pt x="7143" y="3420"/>
                    <a:pt x="7052" y="3360"/>
                    <a:pt x="6870" y="3299"/>
                  </a:cubicBezTo>
                  <a:cubicBezTo>
                    <a:pt x="6596" y="3177"/>
                    <a:pt x="6353" y="2995"/>
                    <a:pt x="6110" y="2813"/>
                  </a:cubicBezTo>
                  <a:cubicBezTo>
                    <a:pt x="5776" y="2509"/>
                    <a:pt x="5472" y="2205"/>
                    <a:pt x="5198" y="1870"/>
                  </a:cubicBezTo>
                  <a:cubicBezTo>
                    <a:pt x="4864" y="1414"/>
                    <a:pt x="4469" y="1050"/>
                    <a:pt x="4073" y="685"/>
                  </a:cubicBezTo>
                  <a:cubicBezTo>
                    <a:pt x="3617" y="351"/>
                    <a:pt x="3101" y="107"/>
                    <a:pt x="2554" y="47"/>
                  </a:cubicBezTo>
                  <a:cubicBezTo>
                    <a:pt x="2326" y="16"/>
                    <a:pt x="2098" y="1"/>
                    <a:pt x="187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5633350" y="1932400"/>
              <a:ext cx="139850" cy="28500"/>
            </a:xfrm>
            <a:custGeom>
              <a:avLst/>
              <a:gdLst/>
              <a:ahLst/>
              <a:cxnLst/>
              <a:rect l="l" t="t" r="r" b="b"/>
              <a:pathLst>
                <a:path w="5594" h="1140" extrusionOk="0">
                  <a:moveTo>
                    <a:pt x="5307" y="53"/>
                  </a:moveTo>
                  <a:lnTo>
                    <a:pt x="5307" y="53"/>
                  </a:lnTo>
                  <a:cubicBezTo>
                    <a:pt x="5331" y="59"/>
                    <a:pt x="5356" y="66"/>
                    <a:pt x="5381" y="73"/>
                  </a:cubicBezTo>
                  <a:cubicBezTo>
                    <a:pt x="5441" y="73"/>
                    <a:pt x="5502" y="103"/>
                    <a:pt x="5593" y="103"/>
                  </a:cubicBezTo>
                  <a:cubicBezTo>
                    <a:pt x="5501" y="83"/>
                    <a:pt x="5404" y="66"/>
                    <a:pt x="5307" y="53"/>
                  </a:cubicBezTo>
                  <a:close/>
                  <a:moveTo>
                    <a:pt x="0" y="802"/>
                  </a:moveTo>
                  <a:cubicBezTo>
                    <a:pt x="16" y="812"/>
                    <a:pt x="31" y="821"/>
                    <a:pt x="46" y="830"/>
                  </a:cubicBezTo>
                  <a:lnTo>
                    <a:pt x="46" y="830"/>
                  </a:lnTo>
                  <a:cubicBezTo>
                    <a:pt x="31" y="820"/>
                    <a:pt x="16" y="810"/>
                    <a:pt x="0" y="802"/>
                  </a:cubicBezTo>
                  <a:close/>
                  <a:moveTo>
                    <a:pt x="4913" y="0"/>
                  </a:moveTo>
                  <a:cubicBezTo>
                    <a:pt x="4856" y="0"/>
                    <a:pt x="4799" y="4"/>
                    <a:pt x="4742" y="12"/>
                  </a:cubicBezTo>
                  <a:cubicBezTo>
                    <a:pt x="4438" y="12"/>
                    <a:pt x="4134" y="73"/>
                    <a:pt x="3830" y="194"/>
                  </a:cubicBezTo>
                  <a:cubicBezTo>
                    <a:pt x="3496" y="316"/>
                    <a:pt x="3162" y="468"/>
                    <a:pt x="2767" y="620"/>
                  </a:cubicBezTo>
                  <a:cubicBezTo>
                    <a:pt x="2432" y="802"/>
                    <a:pt x="2067" y="924"/>
                    <a:pt x="1703" y="1015"/>
                  </a:cubicBezTo>
                  <a:cubicBezTo>
                    <a:pt x="1480" y="1060"/>
                    <a:pt x="1258" y="1088"/>
                    <a:pt x="1035" y="1088"/>
                  </a:cubicBezTo>
                  <a:cubicBezTo>
                    <a:pt x="954" y="1088"/>
                    <a:pt x="872" y="1084"/>
                    <a:pt x="791" y="1076"/>
                  </a:cubicBezTo>
                  <a:cubicBezTo>
                    <a:pt x="534" y="1047"/>
                    <a:pt x="278" y="966"/>
                    <a:pt x="46" y="830"/>
                  </a:cubicBezTo>
                  <a:lnTo>
                    <a:pt x="46" y="830"/>
                  </a:lnTo>
                  <a:cubicBezTo>
                    <a:pt x="92" y="861"/>
                    <a:pt x="137" y="901"/>
                    <a:pt x="183" y="924"/>
                  </a:cubicBezTo>
                  <a:cubicBezTo>
                    <a:pt x="365" y="1015"/>
                    <a:pt x="578" y="1076"/>
                    <a:pt x="791" y="1106"/>
                  </a:cubicBezTo>
                  <a:cubicBezTo>
                    <a:pt x="907" y="1130"/>
                    <a:pt x="1023" y="1139"/>
                    <a:pt x="1139" y="1139"/>
                  </a:cubicBezTo>
                  <a:cubicBezTo>
                    <a:pt x="1327" y="1139"/>
                    <a:pt x="1515" y="1114"/>
                    <a:pt x="1703" y="1076"/>
                  </a:cubicBezTo>
                  <a:cubicBezTo>
                    <a:pt x="2098" y="985"/>
                    <a:pt x="2432" y="833"/>
                    <a:pt x="2797" y="681"/>
                  </a:cubicBezTo>
                  <a:cubicBezTo>
                    <a:pt x="3162" y="529"/>
                    <a:pt x="3526" y="346"/>
                    <a:pt x="3830" y="225"/>
                  </a:cubicBezTo>
                  <a:cubicBezTo>
                    <a:pt x="4134" y="134"/>
                    <a:pt x="4438" y="73"/>
                    <a:pt x="4742" y="42"/>
                  </a:cubicBezTo>
                  <a:cubicBezTo>
                    <a:pt x="4816" y="34"/>
                    <a:pt x="4891" y="31"/>
                    <a:pt x="4968" y="31"/>
                  </a:cubicBezTo>
                  <a:cubicBezTo>
                    <a:pt x="5080" y="31"/>
                    <a:pt x="5194" y="39"/>
                    <a:pt x="5307" y="53"/>
                  </a:cubicBezTo>
                  <a:lnTo>
                    <a:pt x="5307" y="53"/>
                  </a:lnTo>
                  <a:cubicBezTo>
                    <a:pt x="5176" y="20"/>
                    <a:pt x="5044" y="0"/>
                    <a:pt x="49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5609800" y="1976000"/>
              <a:ext cx="177825" cy="54175"/>
            </a:xfrm>
            <a:custGeom>
              <a:avLst/>
              <a:gdLst/>
              <a:ahLst/>
              <a:cxnLst/>
              <a:rect l="l" t="t" r="r" b="b"/>
              <a:pathLst>
                <a:path w="7113" h="2167" extrusionOk="0">
                  <a:moveTo>
                    <a:pt x="6079" y="1"/>
                  </a:moveTo>
                  <a:cubicBezTo>
                    <a:pt x="5654" y="1"/>
                    <a:pt x="5259" y="61"/>
                    <a:pt x="4864" y="213"/>
                  </a:cubicBezTo>
                  <a:cubicBezTo>
                    <a:pt x="4377" y="426"/>
                    <a:pt x="3952" y="669"/>
                    <a:pt x="3557" y="973"/>
                  </a:cubicBezTo>
                  <a:cubicBezTo>
                    <a:pt x="3131" y="1277"/>
                    <a:pt x="2705" y="1551"/>
                    <a:pt x="2280" y="1764"/>
                  </a:cubicBezTo>
                  <a:cubicBezTo>
                    <a:pt x="1915" y="1946"/>
                    <a:pt x="1520" y="2068"/>
                    <a:pt x="1094" y="2098"/>
                  </a:cubicBezTo>
                  <a:cubicBezTo>
                    <a:pt x="1035" y="2103"/>
                    <a:pt x="975" y="2105"/>
                    <a:pt x="915" y="2105"/>
                  </a:cubicBezTo>
                  <a:cubicBezTo>
                    <a:pt x="603" y="2105"/>
                    <a:pt x="280" y="2038"/>
                    <a:pt x="0" y="1885"/>
                  </a:cubicBezTo>
                  <a:lnTo>
                    <a:pt x="0" y="1885"/>
                  </a:lnTo>
                  <a:cubicBezTo>
                    <a:pt x="91" y="1946"/>
                    <a:pt x="183" y="2007"/>
                    <a:pt x="274" y="2037"/>
                  </a:cubicBezTo>
                  <a:cubicBezTo>
                    <a:pt x="499" y="2112"/>
                    <a:pt x="724" y="2167"/>
                    <a:pt x="949" y="2167"/>
                  </a:cubicBezTo>
                  <a:cubicBezTo>
                    <a:pt x="998" y="2167"/>
                    <a:pt x="1046" y="2164"/>
                    <a:pt x="1094" y="2159"/>
                  </a:cubicBezTo>
                  <a:cubicBezTo>
                    <a:pt x="1520" y="2128"/>
                    <a:pt x="1915" y="2037"/>
                    <a:pt x="2310" y="1855"/>
                  </a:cubicBezTo>
                  <a:cubicBezTo>
                    <a:pt x="2736" y="1612"/>
                    <a:pt x="3192" y="1338"/>
                    <a:pt x="3587" y="1034"/>
                  </a:cubicBezTo>
                  <a:cubicBezTo>
                    <a:pt x="3982" y="730"/>
                    <a:pt x="4438" y="487"/>
                    <a:pt x="4894" y="274"/>
                  </a:cubicBezTo>
                  <a:cubicBezTo>
                    <a:pt x="5259" y="122"/>
                    <a:pt x="5654" y="61"/>
                    <a:pt x="6079" y="61"/>
                  </a:cubicBezTo>
                  <a:cubicBezTo>
                    <a:pt x="6444" y="92"/>
                    <a:pt x="6809" y="213"/>
                    <a:pt x="7113" y="426"/>
                  </a:cubicBezTo>
                  <a:cubicBezTo>
                    <a:pt x="7052" y="365"/>
                    <a:pt x="6961" y="305"/>
                    <a:pt x="6870" y="244"/>
                  </a:cubicBezTo>
                  <a:cubicBezTo>
                    <a:pt x="6626" y="92"/>
                    <a:pt x="6353" y="31"/>
                    <a:pt x="60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5608275" y="1897725"/>
              <a:ext cx="47900" cy="242450"/>
            </a:xfrm>
            <a:custGeom>
              <a:avLst/>
              <a:gdLst/>
              <a:ahLst/>
              <a:cxnLst/>
              <a:rect l="l" t="t" r="r" b="b"/>
              <a:pathLst>
                <a:path w="1916" h="9698" extrusionOk="0">
                  <a:moveTo>
                    <a:pt x="1915" y="1"/>
                  </a:moveTo>
                  <a:lnTo>
                    <a:pt x="1915" y="1"/>
                  </a:lnTo>
                  <a:cubicBezTo>
                    <a:pt x="1642" y="1126"/>
                    <a:pt x="943" y="2098"/>
                    <a:pt x="517" y="3162"/>
                  </a:cubicBezTo>
                  <a:cubicBezTo>
                    <a:pt x="304" y="3679"/>
                    <a:pt x="0" y="4621"/>
                    <a:pt x="0" y="4621"/>
                  </a:cubicBezTo>
                  <a:lnTo>
                    <a:pt x="852" y="9606"/>
                  </a:lnTo>
                  <a:lnTo>
                    <a:pt x="882" y="9697"/>
                  </a:lnTo>
                  <a:cubicBezTo>
                    <a:pt x="1642" y="6566"/>
                    <a:pt x="1794" y="3223"/>
                    <a:pt x="1915"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5438050" y="1225225"/>
              <a:ext cx="66900" cy="145925"/>
            </a:xfrm>
            <a:custGeom>
              <a:avLst/>
              <a:gdLst/>
              <a:ahLst/>
              <a:cxnLst/>
              <a:rect l="l" t="t" r="r" b="b"/>
              <a:pathLst>
                <a:path w="2676" h="5837" extrusionOk="0">
                  <a:moveTo>
                    <a:pt x="2676" y="1"/>
                  </a:moveTo>
                  <a:lnTo>
                    <a:pt x="2638" y="172"/>
                  </a:lnTo>
                  <a:lnTo>
                    <a:pt x="2638" y="172"/>
                  </a:lnTo>
                  <a:cubicBezTo>
                    <a:pt x="2654" y="116"/>
                    <a:pt x="2666" y="59"/>
                    <a:pt x="2676" y="1"/>
                  </a:cubicBezTo>
                  <a:close/>
                  <a:moveTo>
                    <a:pt x="2638" y="172"/>
                  </a:moveTo>
                  <a:cubicBezTo>
                    <a:pt x="2497" y="673"/>
                    <a:pt x="2104" y="1083"/>
                    <a:pt x="1612" y="1247"/>
                  </a:cubicBezTo>
                  <a:cubicBezTo>
                    <a:pt x="1308" y="1338"/>
                    <a:pt x="943" y="1338"/>
                    <a:pt x="639" y="1460"/>
                  </a:cubicBezTo>
                  <a:cubicBezTo>
                    <a:pt x="335" y="1551"/>
                    <a:pt x="92" y="1855"/>
                    <a:pt x="122" y="2220"/>
                  </a:cubicBezTo>
                  <a:cubicBezTo>
                    <a:pt x="183" y="2463"/>
                    <a:pt x="396" y="2615"/>
                    <a:pt x="578" y="2767"/>
                  </a:cubicBezTo>
                  <a:cubicBezTo>
                    <a:pt x="761" y="2919"/>
                    <a:pt x="943" y="3192"/>
                    <a:pt x="821" y="3405"/>
                  </a:cubicBezTo>
                  <a:cubicBezTo>
                    <a:pt x="730" y="3618"/>
                    <a:pt x="366" y="3679"/>
                    <a:pt x="183" y="3891"/>
                  </a:cubicBezTo>
                  <a:cubicBezTo>
                    <a:pt x="1" y="4104"/>
                    <a:pt x="31" y="4439"/>
                    <a:pt x="214" y="4651"/>
                  </a:cubicBezTo>
                  <a:cubicBezTo>
                    <a:pt x="426" y="4864"/>
                    <a:pt x="639" y="5046"/>
                    <a:pt x="882" y="5198"/>
                  </a:cubicBezTo>
                  <a:cubicBezTo>
                    <a:pt x="1156" y="5320"/>
                    <a:pt x="1338" y="5563"/>
                    <a:pt x="1399" y="5837"/>
                  </a:cubicBezTo>
                  <a:lnTo>
                    <a:pt x="2638" y="17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5469225" y="1140325"/>
              <a:ext cx="338175" cy="290100"/>
            </a:xfrm>
            <a:custGeom>
              <a:avLst/>
              <a:gdLst/>
              <a:ahLst/>
              <a:cxnLst/>
              <a:rect l="l" t="t" r="r" b="b"/>
              <a:pathLst>
                <a:path w="13527" h="11604" extrusionOk="0">
                  <a:moveTo>
                    <a:pt x="6136" y="0"/>
                  </a:moveTo>
                  <a:cubicBezTo>
                    <a:pt x="5996" y="0"/>
                    <a:pt x="5866" y="38"/>
                    <a:pt x="5775" y="144"/>
                  </a:cubicBezTo>
                  <a:cubicBezTo>
                    <a:pt x="5623" y="357"/>
                    <a:pt x="5623" y="631"/>
                    <a:pt x="5806" y="813"/>
                  </a:cubicBezTo>
                  <a:cubicBezTo>
                    <a:pt x="5893" y="901"/>
                    <a:pt x="5988" y="974"/>
                    <a:pt x="6089" y="1037"/>
                  </a:cubicBezTo>
                  <a:lnTo>
                    <a:pt x="6089" y="1037"/>
                  </a:lnTo>
                  <a:cubicBezTo>
                    <a:pt x="5430" y="743"/>
                    <a:pt x="4728" y="565"/>
                    <a:pt x="3982" y="540"/>
                  </a:cubicBezTo>
                  <a:cubicBezTo>
                    <a:pt x="3936" y="535"/>
                    <a:pt x="3890" y="532"/>
                    <a:pt x="3843" y="532"/>
                  </a:cubicBezTo>
                  <a:cubicBezTo>
                    <a:pt x="3608" y="532"/>
                    <a:pt x="3359" y="595"/>
                    <a:pt x="3131" y="722"/>
                  </a:cubicBezTo>
                  <a:cubicBezTo>
                    <a:pt x="2857" y="874"/>
                    <a:pt x="2736" y="1178"/>
                    <a:pt x="2796" y="1482"/>
                  </a:cubicBezTo>
                  <a:cubicBezTo>
                    <a:pt x="2824" y="1575"/>
                    <a:pt x="2880" y="1650"/>
                    <a:pt x="2952" y="1706"/>
                  </a:cubicBezTo>
                  <a:lnTo>
                    <a:pt x="2952" y="1706"/>
                  </a:lnTo>
                  <a:cubicBezTo>
                    <a:pt x="2329" y="1733"/>
                    <a:pt x="1728" y="1916"/>
                    <a:pt x="1216" y="2242"/>
                  </a:cubicBezTo>
                  <a:cubicBezTo>
                    <a:pt x="730" y="2576"/>
                    <a:pt x="274" y="3093"/>
                    <a:pt x="395" y="3670"/>
                  </a:cubicBezTo>
                  <a:cubicBezTo>
                    <a:pt x="517" y="3974"/>
                    <a:pt x="669" y="4309"/>
                    <a:pt x="821" y="4582"/>
                  </a:cubicBezTo>
                  <a:cubicBezTo>
                    <a:pt x="1033" y="5190"/>
                    <a:pt x="730" y="5828"/>
                    <a:pt x="517" y="6406"/>
                  </a:cubicBezTo>
                  <a:cubicBezTo>
                    <a:pt x="122" y="7287"/>
                    <a:pt x="0" y="8260"/>
                    <a:pt x="122" y="9233"/>
                  </a:cubicBezTo>
                  <a:cubicBezTo>
                    <a:pt x="243" y="10205"/>
                    <a:pt x="821" y="11087"/>
                    <a:pt x="1641" y="11604"/>
                  </a:cubicBezTo>
                  <a:lnTo>
                    <a:pt x="12675" y="8321"/>
                  </a:lnTo>
                  <a:cubicBezTo>
                    <a:pt x="13526" y="6558"/>
                    <a:pt x="12918" y="4339"/>
                    <a:pt x="11611" y="2880"/>
                  </a:cubicBezTo>
                  <a:cubicBezTo>
                    <a:pt x="10304" y="1421"/>
                    <a:pt x="8420" y="600"/>
                    <a:pt x="6565" y="84"/>
                  </a:cubicBezTo>
                  <a:cubicBezTo>
                    <a:pt x="6429" y="38"/>
                    <a:pt x="6277" y="0"/>
                    <a:pt x="6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5411450" y="1200550"/>
              <a:ext cx="390625" cy="523400"/>
            </a:xfrm>
            <a:custGeom>
              <a:avLst/>
              <a:gdLst/>
              <a:ahLst/>
              <a:cxnLst/>
              <a:rect l="l" t="t" r="r" b="b"/>
              <a:pathLst>
                <a:path w="15625" h="20936" extrusionOk="0">
                  <a:moveTo>
                    <a:pt x="9519" y="1"/>
                  </a:moveTo>
                  <a:cubicBezTo>
                    <a:pt x="7054" y="1"/>
                    <a:pt x="4782" y="1640"/>
                    <a:pt x="4104" y="4149"/>
                  </a:cubicBezTo>
                  <a:lnTo>
                    <a:pt x="609" y="15942"/>
                  </a:lnTo>
                  <a:cubicBezTo>
                    <a:pt x="1" y="18040"/>
                    <a:pt x="1217" y="20228"/>
                    <a:pt x="3344" y="20806"/>
                  </a:cubicBezTo>
                  <a:cubicBezTo>
                    <a:pt x="3680" y="20893"/>
                    <a:pt x="4017" y="20936"/>
                    <a:pt x="4349" y="20936"/>
                  </a:cubicBezTo>
                  <a:cubicBezTo>
                    <a:pt x="5973" y="20936"/>
                    <a:pt x="7470" y="19928"/>
                    <a:pt x="8025" y="18313"/>
                  </a:cubicBezTo>
                  <a:lnTo>
                    <a:pt x="8755" y="16216"/>
                  </a:lnTo>
                  <a:cubicBezTo>
                    <a:pt x="8755" y="16216"/>
                    <a:pt x="9008" y="16265"/>
                    <a:pt x="9393" y="16265"/>
                  </a:cubicBezTo>
                  <a:cubicBezTo>
                    <a:pt x="10334" y="16265"/>
                    <a:pt x="12064" y="15974"/>
                    <a:pt x="12798" y="13967"/>
                  </a:cubicBezTo>
                  <a:cubicBezTo>
                    <a:pt x="13314" y="12599"/>
                    <a:pt x="14165" y="9711"/>
                    <a:pt x="14864" y="7097"/>
                  </a:cubicBezTo>
                  <a:cubicBezTo>
                    <a:pt x="15624" y="4271"/>
                    <a:pt x="14105" y="1322"/>
                    <a:pt x="11369" y="319"/>
                  </a:cubicBezTo>
                  <a:lnTo>
                    <a:pt x="11095" y="228"/>
                  </a:lnTo>
                  <a:cubicBezTo>
                    <a:pt x="10570" y="74"/>
                    <a:pt x="10040" y="1"/>
                    <a:pt x="951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5548250" y="1545150"/>
              <a:ext cx="82850" cy="78300"/>
            </a:xfrm>
            <a:custGeom>
              <a:avLst/>
              <a:gdLst/>
              <a:ahLst/>
              <a:cxnLst/>
              <a:rect l="l" t="t" r="r" b="b"/>
              <a:pathLst>
                <a:path w="3314" h="3132" extrusionOk="0">
                  <a:moveTo>
                    <a:pt x="0" y="0"/>
                  </a:moveTo>
                  <a:cubicBezTo>
                    <a:pt x="0" y="1"/>
                    <a:pt x="122" y="2371"/>
                    <a:pt x="3040" y="3131"/>
                  </a:cubicBezTo>
                  <a:lnTo>
                    <a:pt x="3313" y="2402"/>
                  </a:lnTo>
                  <a:cubicBezTo>
                    <a:pt x="1976" y="1946"/>
                    <a:pt x="821" y="109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488200" y="1192750"/>
              <a:ext cx="129225" cy="204800"/>
            </a:xfrm>
            <a:custGeom>
              <a:avLst/>
              <a:gdLst/>
              <a:ahLst/>
              <a:cxnLst/>
              <a:rect l="l" t="t" r="r" b="b"/>
              <a:pathLst>
                <a:path w="5169" h="8192" extrusionOk="0">
                  <a:moveTo>
                    <a:pt x="3523" y="0"/>
                  </a:moveTo>
                  <a:cubicBezTo>
                    <a:pt x="3246" y="0"/>
                    <a:pt x="2949" y="69"/>
                    <a:pt x="2676" y="145"/>
                  </a:cubicBezTo>
                  <a:cubicBezTo>
                    <a:pt x="2098" y="297"/>
                    <a:pt x="1673" y="722"/>
                    <a:pt x="1460" y="1269"/>
                  </a:cubicBezTo>
                  <a:cubicBezTo>
                    <a:pt x="700" y="3336"/>
                    <a:pt x="639" y="5251"/>
                    <a:pt x="62" y="7257"/>
                  </a:cubicBezTo>
                  <a:cubicBezTo>
                    <a:pt x="31" y="7379"/>
                    <a:pt x="1" y="7531"/>
                    <a:pt x="31" y="7683"/>
                  </a:cubicBezTo>
                  <a:cubicBezTo>
                    <a:pt x="153" y="8017"/>
                    <a:pt x="518" y="8139"/>
                    <a:pt x="882" y="8169"/>
                  </a:cubicBezTo>
                  <a:cubicBezTo>
                    <a:pt x="968" y="8184"/>
                    <a:pt x="1049" y="8192"/>
                    <a:pt x="1127" y="8192"/>
                  </a:cubicBezTo>
                  <a:cubicBezTo>
                    <a:pt x="1824" y="8192"/>
                    <a:pt x="2229" y="7607"/>
                    <a:pt x="2585" y="6923"/>
                  </a:cubicBezTo>
                  <a:cubicBezTo>
                    <a:pt x="2737" y="6437"/>
                    <a:pt x="2828" y="5981"/>
                    <a:pt x="2889" y="5494"/>
                  </a:cubicBezTo>
                  <a:cubicBezTo>
                    <a:pt x="3010" y="4127"/>
                    <a:pt x="3800" y="2911"/>
                    <a:pt x="5047" y="2333"/>
                  </a:cubicBezTo>
                  <a:lnTo>
                    <a:pt x="5168" y="2272"/>
                  </a:lnTo>
                  <a:cubicBezTo>
                    <a:pt x="4925" y="1756"/>
                    <a:pt x="4651" y="662"/>
                    <a:pt x="4256" y="266"/>
                  </a:cubicBezTo>
                  <a:cubicBezTo>
                    <a:pt x="4059" y="69"/>
                    <a:pt x="3800" y="0"/>
                    <a:pt x="35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5452300" y="1334000"/>
              <a:ext cx="73925" cy="81425"/>
            </a:xfrm>
            <a:custGeom>
              <a:avLst/>
              <a:gdLst/>
              <a:ahLst/>
              <a:cxnLst/>
              <a:rect l="l" t="t" r="r" b="b"/>
              <a:pathLst>
                <a:path w="2957" h="3257" extrusionOk="0">
                  <a:moveTo>
                    <a:pt x="1801" y="1"/>
                  </a:moveTo>
                  <a:cubicBezTo>
                    <a:pt x="1345" y="1"/>
                    <a:pt x="864" y="242"/>
                    <a:pt x="586" y="1091"/>
                  </a:cubicBezTo>
                  <a:cubicBezTo>
                    <a:pt x="1" y="2901"/>
                    <a:pt x="1713" y="3257"/>
                    <a:pt x="2027" y="3257"/>
                  </a:cubicBezTo>
                  <a:cubicBezTo>
                    <a:pt x="2056" y="3257"/>
                    <a:pt x="2073" y="3254"/>
                    <a:pt x="2075" y="3249"/>
                  </a:cubicBezTo>
                  <a:cubicBezTo>
                    <a:pt x="2075" y="3188"/>
                    <a:pt x="2957" y="422"/>
                    <a:pt x="2957" y="422"/>
                  </a:cubicBezTo>
                  <a:cubicBezTo>
                    <a:pt x="2940" y="405"/>
                    <a:pt x="2391" y="1"/>
                    <a:pt x="180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475300" y="1349850"/>
              <a:ext cx="28125" cy="44550"/>
            </a:xfrm>
            <a:custGeom>
              <a:avLst/>
              <a:gdLst/>
              <a:ahLst/>
              <a:cxnLst/>
              <a:rect l="l" t="t" r="r" b="b"/>
              <a:pathLst>
                <a:path w="1125" h="1782" extrusionOk="0">
                  <a:moveTo>
                    <a:pt x="912" y="1"/>
                  </a:moveTo>
                  <a:cubicBezTo>
                    <a:pt x="730" y="1"/>
                    <a:pt x="547" y="61"/>
                    <a:pt x="456" y="213"/>
                  </a:cubicBezTo>
                  <a:cubicBezTo>
                    <a:pt x="304" y="335"/>
                    <a:pt x="213" y="517"/>
                    <a:pt x="152" y="700"/>
                  </a:cubicBezTo>
                  <a:cubicBezTo>
                    <a:pt x="0" y="1065"/>
                    <a:pt x="91" y="1460"/>
                    <a:pt x="365" y="1703"/>
                  </a:cubicBezTo>
                  <a:cubicBezTo>
                    <a:pt x="423" y="1761"/>
                    <a:pt x="493" y="1782"/>
                    <a:pt x="567" y="1782"/>
                  </a:cubicBezTo>
                  <a:cubicBezTo>
                    <a:pt x="610" y="1782"/>
                    <a:pt x="655" y="1775"/>
                    <a:pt x="699" y="1764"/>
                  </a:cubicBezTo>
                  <a:cubicBezTo>
                    <a:pt x="760" y="1733"/>
                    <a:pt x="790" y="1703"/>
                    <a:pt x="790" y="1703"/>
                  </a:cubicBezTo>
                  <a:lnTo>
                    <a:pt x="669" y="1703"/>
                  </a:lnTo>
                  <a:cubicBezTo>
                    <a:pt x="578" y="1703"/>
                    <a:pt x="487" y="1703"/>
                    <a:pt x="426" y="1642"/>
                  </a:cubicBezTo>
                  <a:cubicBezTo>
                    <a:pt x="213" y="1368"/>
                    <a:pt x="152" y="1034"/>
                    <a:pt x="274" y="761"/>
                  </a:cubicBezTo>
                  <a:cubicBezTo>
                    <a:pt x="335" y="578"/>
                    <a:pt x="426" y="426"/>
                    <a:pt x="547" y="274"/>
                  </a:cubicBezTo>
                  <a:cubicBezTo>
                    <a:pt x="608" y="183"/>
                    <a:pt x="730" y="122"/>
                    <a:pt x="882" y="122"/>
                  </a:cubicBezTo>
                  <a:cubicBezTo>
                    <a:pt x="973" y="122"/>
                    <a:pt x="1034" y="183"/>
                    <a:pt x="1064" y="274"/>
                  </a:cubicBezTo>
                  <a:lnTo>
                    <a:pt x="1064" y="365"/>
                  </a:lnTo>
                  <a:cubicBezTo>
                    <a:pt x="1064" y="373"/>
                    <a:pt x="1066" y="377"/>
                    <a:pt x="1069" y="377"/>
                  </a:cubicBezTo>
                  <a:cubicBezTo>
                    <a:pt x="1079" y="377"/>
                    <a:pt x="1102" y="343"/>
                    <a:pt x="1125" y="274"/>
                  </a:cubicBezTo>
                  <a:cubicBezTo>
                    <a:pt x="1125" y="213"/>
                    <a:pt x="1094" y="153"/>
                    <a:pt x="1064" y="122"/>
                  </a:cubicBezTo>
                  <a:cubicBezTo>
                    <a:pt x="1034" y="61"/>
                    <a:pt x="973" y="31"/>
                    <a:pt x="91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552800" y="1171150"/>
              <a:ext cx="232550" cy="130525"/>
            </a:xfrm>
            <a:custGeom>
              <a:avLst/>
              <a:gdLst/>
              <a:ahLst/>
              <a:cxnLst/>
              <a:rect l="l" t="t" r="r" b="b"/>
              <a:pathLst>
                <a:path w="9302" h="5221" extrusionOk="0">
                  <a:moveTo>
                    <a:pt x="7662" y="1"/>
                  </a:moveTo>
                  <a:cubicBezTo>
                    <a:pt x="7609" y="1"/>
                    <a:pt x="7557" y="12"/>
                    <a:pt x="7508" y="36"/>
                  </a:cubicBezTo>
                  <a:cubicBezTo>
                    <a:pt x="7174" y="188"/>
                    <a:pt x="7235" y="644"/>
                    <a:pt x="7326" y="978"/>
                  </a:cubicBezTo>
                  <a:cubicBezTo>
                    <a:pt x="7326" y="978"/>
                    <a:pt x="5346" y="245"/>
                    <a:pt x="3507" y="245"/>
                  </a:cubicBezTo>
                  <a:cubicBezTo>
                    <a:pt x="2978" y="245"/>
                    <a:pt x="2461" y="306"/>
                    <a:pt x="2007" y="462"/>
                  </a:cubicBezTo>
                  <a:cubicBezTo>
                    <a:pt x="1" y="1161"/>
                    <a:pt x="1824" y="3562"/>
                    <a:pt x="1824" y="3562"/>
                  </a:cubicBezTo>
                  <a:cubicBezTo>
                    <a:pt x="2227" y="3285"/>
                    <a:pt x="2634" y="3180"/>
                    <a:pt x="3021" y="3180"/>
                  </a:cubicBezTo>
                  <a:cubicBezTo>
                    <a:pt x="3570" y="3180"/>
                    <a:pt x="4077" y="3391"/>
                    <a:pt x="4469" y="3623"/>
                  </a:cubicBezTo>
                  <a:cubicBezTo>
                    <a:pt x="5107" y="3988"/>
                    <a:pt x="5685" y="4535"/>
                    <a:pt x="6353" y="4899"/>
                  </a:cubicBezTo>
                  <a:cubicBezTo>
                    <a:pt x="6711" y="5095"/>
                    <a:pt x="7139" y="5220"/>
                    <a:pt x="7552" y="5220"/>
                  </a:cubicBezTo>
                  <a:cubicBezTo>
                    <a:pt x="7911" y="5220"/>
                    <a:pt x="8259" y="5125"/>
                    <a:pt x="8542" y="4899"/>
                  </a:cubicBezTo>
                  <a:cubicBezTo>
                    <a:pt x="8967" y="4504"/>
                    <a:pt x="9210" y="3957"/>
                    <a:pt x="9241" y="3380"/>
                  </a:cubicBezTo>
                  <a:cubicBezTo>
                    <a:pt x="9302" y="2285"/>
                    <a:pt x="8967" y="1191"/>
                    <a:pt x="8238" y="340"/>
                  </a:cubicBezTo>
                  <a:cubicBezTo>
                    <a:pt x="8092" y="170"/>
                    <a:pt x="7869" y="1"/>
                    <a:pt x="76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5629550" y="1140875"/>
              <a:ext cx="142125" cy="158850"/>
            </a:xfrm>
            <a:custGeom>
              <a:avLst/>
              <a:gdLst/>
              <a:ahLst/>
              <a:cxnLst/>
              <a:rect l="l" t="t" r="r" b="b"/>
              <a:pathLst>
                <a:path w="5685" h="6354" extrusionOk="0">
                  <a:moveTo>
                    <a:pt x="1" y="1"/>
                  </a:moveTo>
                  <a:cubicBezTo>
                    <a:pt x="1" y="31"/>
                    <a:pt x="1" y="92"/>
                    <a:pt x="1" y="122"/>
                  </a:cubicBezTo>
                  <a:cubicBezTo>
                    <a:pt x="31" y="214"/>
                    <a:pt x="31" y="305"/>
                    <a:pt x="92" y="426"/>
                  </a:cubicBezTo>
                  <a:cubicBezTo>
                    <a:pt x="213" y="761"/>
                    <a:pt x="426" y="1095"/>
                    <a:pt x="669" y="1338"/>
                  </a:cubicBezTo>
                  <a:cubicBezTo>
                    <a:pt x="1064" y="1764"/>
                    <a:pt x="1520" y="2068"/>
                    <a:pt x="2007" y="2341"/>
                  </a:cubicBezTo>
                  <a:cubicBezTo>
                    <a:pt x="2311" y="2463"/>
                    <a:pt x="2615" y="2585"/>
                    <a:pt x="2949" y="2645"/>
                  </a:cubicBezTo>
                  <a:cubicBezTo>
                    <a:pt x="3283" y="2737"/>
                    <a:pt x="3618" y="2767"/>
                    <a:pt x="3952" y="2858"/>
                  </a:cubicBezTo>
                  <a:cubicBezTo>
                    <a:pt x="4286" y="2949"/>
                    <a:pt x="4560" y="3101"/>
                    <a:pt x="4833" y="3314"/>
                  </a:cubicBezTo>
                  <a:cubicBezTo>
                    <a:pt x="5077" y="3527"/>
                    <a:pt x="5259" y="3770"/>
                    <a:pt x="5350" y="4074"/>
                  </a:cubicBezTo>
                  <a:cubicBezTo>
                    <a:pt x="5472" y="4317"/>
                    <a:pt x="5502" y="4591"/>
                    <a:pt x="5502" y="4895"/>
                  </a:cubicBezTo>
                  <a:cubicBezTo>
                    <a:pt x="5472" y="5138"/>
                    <a:pt x="5381" y="5351"/>
                    <a:pt x="5259" y="5563"/>
                  </a:cubicBezTo>
                  <a:cubicBezTo>
                    <a:pt x="5046" y="5867"/>
                    <a:pt x="4773" y="6110"/>
                    <a:pt x="4438" y="6232"/>
                  </a:cubicBezTo>
                  <a:cubicBezTo>
                    <a:pt x="4195" y="6354"/>
                    <a:pt x="4043" y="6354"/>
                    <a:pt x="4043" y="6354"/>
                  </a:cubicBezTo>
                  <a:lnTo>
                    <a:pt x="4165" y="6354"/>
                  </a:lnTo>
                  <a:cubicBezTo>
                    <a:pt x="4256" y="6323"/>
                    <a:pt x="4377" y="6323"/>
                    <a:pt x="4469" y="6293"/>
                  </a:cubicBezTo>
                  <a:cubicBezTo>
                    <a:pt x="4833" y="6171"/>
                    <a:pt x="5137" y="5928"/>
                    <a:pt x="5350" y="5624"/>
                  </a:cubicBezTo>
                  <a:cubicBezTo>
                    <a:pt x="5502" y="5411"/>
                    <a:pt x="5593" y="5168"/>
                    <a:pt x="5624" y="4895"/>
                  </a:cubicBezTo>
                  <a:cubicBezTo>
                    <a:pt x="5685" y="4591"/>
                    <a:pt x="5624" y="4287"/>
                    <a:pt x="5533" y="4013"/>
                  </a:cubicBezTo>
                  <a:cubicBezTo>
                    <a:pt x="5411" y="3679"/>
                    <a:pt x="5198" y="3405"/>
                    <a:pt x="4955" y="3192"/>
                  </a:cubicBezTo>
                  <a:cubicBezTo>
                    <a:pt x="4681" y="2949"/>
                    <a:pt x="4347" y="2797"/>
                    <a:pt x="3982" y="2706"/>
                  </a:cubicBezTo>
                  <a:cubicBezTo>
                    <a:pt x="3648" y="2615"/>
                    <a:pt x="3314" y="2554"/>
                    <a:pt x="2979" y="2493"/>
                  </a:cubicBezTo>
                  <a:cubicBezTo>
                    <a:pt x="2675" y="2433"/>
                    <a:pt x="2371" y="2311"/>
                    <a:pt x="2067" y="2189"/>
                  </a:cubicBezTo>
                  <a:cubicBezTo>
                    <a:pt x="1581" y="1946"/>
                    <a:pt x="1156" y="1642"/>
                    <a:pt x="760" y="1278"/>
                  </a:cubicBezTo>
                  <a:cubicBezTo>
                    <a:pt x="517" y="1004"/>
                    <a:pt x="304" y="730"/>
                    <a:pt x="152" y="396"/>
                  </a:cubicBezTo>
                  <a:cubicBezTo>
                    <a:pt x="31" y="153"/>
                    <a:pt x="1"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5574850" y="1156075"/>
              <a:ext cx="178600" cy="144400"/>
            </a:xfrm>
            <a:custGeom>
              <a:avLst/>
              <a:gdLst/>
              <a:ahLst/>
              <a:cxnLst/>
              <a:rect l="l" t="t" r="r" b="b"/>
              <a:pathLst>
                <a:path w="7144" h="5776" extrusionOk="0">
                  <a:moveTo>
                    <a:pt x="0" y="1"/>
                  </a:moveTo>
                  <a:cubicBezTo>
                    <a:pt x="0" y="31"/>
                    <a:pt x="0" y="62"/>
                    <a:pt x="30" y="92"/>
                  </a:cubicBezTo>
                  <a:cubicBezTo>
                    <a:pt x="61" y="214"/>
                    <a:pt x="61" y="305"/>
                    <a:pt x="122" y="396"/>
                  </a:cubicBezTo>
                  <a:cubicBezTo>
                    <a:pt x="274" y="761"/>
                    <a:pt x="486" y="1095"/>
                    <a:pt x="760" y="1369"/>
                  </a:cubicBezTo>
                  <a:cubicBezTo>
                    <a:pt x="1185" y="1764"/>
                    <a:pt x="1702" y="2068"/>
                    <a:pt x="2249" y="2250"/>
                  </a:cubicBezTo>
                  <a:cubicBezTo>
                    <a:pt x="2918" y="2463"/>
                    <a:pt x="3617" y="2645"/>
                    <a:pt x="4316" y="2736"/>
                  </a:cubicBezTo>
                  <a:cubicBezTo>
                    <a:pt x="4985" y="2858"/>
                    <a:pt x="5654" y="3040"/>
                    <a:pt x="6292" y="3314"/>
                  </a:cubicBezTo>
                  <a:cubicBezTo>
                    <a:pt x="6565" y="3436"/>
                    <a:pt x="6778" y="3618"/>
                    <a:pt x="6900" y="3891"/>
                  </a:cubicBezTo>
                  <a:cubicBezTo>
                    <a:pt x="6991" y="4135"/>
                    <a:pt x="7021" y="4378"/>
                    <a:pt x="6961" y="4621"/>
                  </a:cubicBezTo>
                  <a:cubicBezTo>
                    <a:pt x="6869" y="4986"/>
                    <a:pt x="6626" y="5320"/>
                    <a:pt x="6322" y="5533"/>
                  </a:cubicBezTo>
                  <a:cubicBezTo>
                    <a:pt x="6167" y="5644"/>
                    <a:pt x="6060" y="5723"/>
                    <a:pt x="6014" y="5757"/>
                  </a:cubicBezTo>
                  <a:lnTo>
                    <a:pt x="6014" y="5757"/>
                  </a:lnTo>
                  <a:cubicBezTo>
                    <a:pt x="6036" y="5746"/>
                    <a:pt x="6057" y="5746"/>
                    <a:pt x="6079" y="5746"/>
                  </a:cubicBezTo>
                  <a:cubicBezTo>
                    <a:pt x="6170" y="5685"/>
                    <a:pt x="6292" y="5654"/>
                    <a:pt x="6383" y="5594"/>
                  </a:cubicBezTo>
                  <a:cubicBezTo>
                    <a:pt x="6717" y="5381"/>
                    <a:pt x="6961" y="5046"/>
                    <a:pt x="7082" y="4651"/>
                  </a:cubicBezTo>
                  <a:cubicBezTo>
                    <a:pt x="7143" y="4378"/>
                    <a:pt x="7113" y="4104"/>
                    <a:pt x="7021" y="3831"/>
                  </a:cubicBezTo>
                  <a:cubicBezTo>
                    <a:pt x="6900" y="3527"/>
                    <a:pt x="6657" y="3284"/>
                    <a:pt x="6353" y="3162"/>
                  </a:cubicBezTo>
                  <a:cubicBezTo>
                    <a:pt x="5714" y="2858"/>
                    <a:pt x="5015" y="2676"/>
                    <a:pt x="4316" y="2584"/>
                  </a:cubicBezTo>
                  <a:cubicBezTo>
                    <a:pt x="3648" y="2463"/>
                    <a:pt x="2948" y="2311"/>
                    <a:pt x="2310" y="2098"/>
                  </a:cubicBezTo>
                  <a:cubicBezTo>
                    <a:pt x="1763" y="1916"/>
                    <a:pt x="1277" y="1642"/>
                    <a:pt x="851" y="1277"/>
                  </a:cubicBezTo>
                  <a:cubicBezTo>
                    <a:pt x="547" y="1034"/>
                    <a:pt x="334" y="700"/>
                    <a:pt x="182" y="366"/>
                  </a:cubicBezTo>
                  <a:cubicBezTo>
                    <a:pt x="61" y="153"/>
                    <a:pt x="0" y="1"/>
                    <a:pt x="0" y="1"/>
                  </a:cubicBezTo>
                  <a:close/>
                  <a:moveTo>
                    <a:pt x="6014" y="5757"/>
                  </a:moveTo>
                  <a:lnTo>
                    <a:pt x="6014" y="5757"/>
                  </a:lnTo>
                  <a:cubicBezTo>
                    <a:pt x="6005" y="5761"/>
                    <a:pt x="5997" y="5767"/>
                    <a:pt x="5988" y="5776"/>
                  </a:cubicBezTo>
                  <a:cubicBezTo>
                    <a:pt x="5988" y="5776"/>
                    <a:pt x="5997" y="5769"/>
                    <a:pt x="6014" y="575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5711625" y="1397350"/>
              <a:ext cx="25850" cy="22350"/>
            </a:xfrm>
            <a:custGeom>
              <a:avLst/>
              <a:gdLst/>
              <a:ahLst/>
              <a:cxnLst/>
              <a:rect l="l" t="t" r="r" b="b"/>
              <a:pathLst>
                <a:path w="1034" h="894" extrusionOk="0">
                  <a:moveTo>
                    <a:pt x="525" y="0"/>
                  </a:moveTo>
                  <a:cubicBezTo>
                    <a:pt x="337" y="0"/>
                    <a:pt x="137" y="118"/>
                    <a:pt x="61" y="320"/>
                  </a:cubicBezTo>
                  <a:cubicBezTo>
                    <a:pt x="0" y="563"/>
                    <a:pt x="152" y="806"/>
                    <a:pt x="395" y="867"/>
                  </a:cubicBezTo>
                  <a:cubicBezTo>
                    <a:pt x="445" y="885"/>
                    <a:pt x="494" y="894"/>
                    <a:pt x="542" y="894"/>
                  </a:cubicBezTo>
                  <a:cubicBezTo>
                    <a:pt x="731" y="894"/>
                    <a:pt x="900" y="763"/>
                    <a:pt x="973" y="593"/>
                  </a:cubicBezTo>
                  <a:cubicBezTo>
                    <a:pt x="1034" y="350"/>
                    <a:pt x="912" y="76"/>
                    <a:pt x="639" y="16"/>
                  </a:cubicBezTo>
                  <a:cubicBezTo>
                    <a:pt x="602" y="5"/>
                    <a:pt x="564" y="0"/>
                    <a:pt x="5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5712375" y="1384650"/>
              <a:ext cx="45625" cy="20875"/>
            </a:xfrm>
            <a:custGeom>
              <a:avLst/>
              <a:gdLst/>
              <a:ahLst/>
              <a:cxnLst/>
              <a:rect l="l" t="t" r="r" b="b"/>
              <a:pathLst>
                <a:path w="1825" h="835" extrusionOk="0">
                  <a:moveTo>
                    <a:pt x="623" y="0"/>
                  </a:moveTo>
                  <a:cubicBezTo>
                    <a:pt x="517" y="0"/>
                    <a:pt x="410" y="12"/>
                    <a:pt x="305" y="37"/>
                  </a:cubicBezTo>
                  <a:cubicBezTo>
                    <a:pt x="122" y="98"/>
                    <a:pt x="1" y="159"/>
                    <a:pt x="31" y="220"/>
                  </a:cubicBezTo>
                  <a:cubicBezTo>
                    <a:pt x="42" y="254"/>
                    <a:pt x="109" y="258"/>
                    <a:pt x="214" y="258"/>
                  </a:cubicBezTo>
                  <a:cubicBezTo>
                    <a:pt x="249" y="258"/>
                    <a:pt x="288" y="258"/>
                    <a:pt x="331" y="258"/>
                  </a:cubicBezTo>
                  <a:cubicBezTo>
                    <a:pt x="502" y="258"/>
                    <a:pt x="730" y="265"/>
                    <a:pt x="973" y="341"/>
                  </a:cubicBezTo>
                  <a:cubicBezTo>
                    <a:pt x="1423" y="510"/>
                    <a:pt x="1665" y="834"/>
                    <a:pt x="1771" y="834"/>
                  </a:cubicBezTo>
                  <a:cubicBezTo>
                    <a:pt x="1779" y="834"/>
                    <a:pt x="1787" y="832"/>
                    <a:pt x="1794" y="828"/>
                  </a:cubicBezTo>
                  <a:cubicBezTo>
                    <a:pt x="1824" y="828"/>
                    <a:pt x="1794" y="706"/>
                    <a:pt x="1703" y="524"/>
                  </a:cubicBezTo>
                  <a:cubicBezTo>
                    <a:pt x="1437" y="185"/>
                    <a:pt x="1036" y="0"/>
                    <a:pt x="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5594600" y="1363625"/>
              <a:ext cx="25850" cy="22350"/>
            </a:xfrm>
            <a:custGeom>
              <a:avLst/>
              <a:gdLst/>
              <a:ahLst/>
              <a:cxnLst/>
              <a:rect l="l" t="t" r="r" b="b"/>
              <a:pathLst>
                <a:path w="1034" h="894" extrusionOk="0">
                  <a:moveTo>
                    <a:pt x="491" y="0"/>
                  </a:moveTo>
                  <a:cubicBezTo>
                    <a:pt x="295" y="0"/>
                    <a:pt x="110" y="137"/>
                    <a:pt x="61" y="331"/>
                  </a:cubicBezTo>
                  <a:cubicBezTo>
                    <a:pt x="0" y="544"/>
                    <a:pt x="122" y="817"/>
                    <a:pt x="365" y="878"/>
                  </a:cubicBezTo>
                  <a:cubicBezTo>
                    <a:pt x="407" y="889"/>
                    <a:pt x="449" y="894"/>
                    <a:pt x="492" y="894"/>
                  </a:cubicBezTo>
                  <a:cubicBezTo>
                    <a:pt x="696" y="894"/>
                    <a:pt x="892" y="776"/>
                    <a:pt x="943" y="574"/>
                  </a:cubicBezTo>
                  <a:cubicBezTo>
                    <a:pt x="1034" y="331"/>
                    <a:pt x="882" y="88"/>
                    <a:pt x="639" y="27"/>
                  </a:cubicBezTo>
                  <a:cubicBezTo>
                    <a:pt x="590" y="9"/>
                    <a:pt x="54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5595350" y="1346525"/>
              <a:ext cx="44875" cy="20875"/>
            </a:xfrm>
            <a:custGeom>
              <a:avLst/>
              <a:gdLst/>
              <a:ahLst/>
              <a:cxnLst/>
              <a:rect l="l" t="t" r="r" b="b"/>
              <a:pathLst>
                <a:path w="1795" h="835" extrusionOk="0">
                  <a:moveTo>
                    <a:pt x="635" y="0"/>
                  </a:moveTo>
                  <a:cubicBezTo>
                    <a:pt x="523" y="0"/>
                    <a:pt x="414" y="15"/>
                    <a:pt x="305" y="42"/>
                  </a:cubicBezTo>
                  <a:cubicBezTo>
                    <a:pt x="92" y="103"/>
                    <a:pt x="1" y="134"/>
                    <a:pt x="31" y="225"/>
                  </a:cubicBezTo>
                  <a:cubicBezTo>
                    <a:pt x="39" y="240"/>
                    <a:pt x="71" y="244"/>
                    <a:pt x="123" y="244"/>
                  </a:cubicBezTo>
                  <a:cubicBezTo>
                    <a:pt x="175" y="244"/>
                    <a:pt x="246" y="240"/>
                    <a:pt x="331" y="240"/>
                  </a:cubicBezTo>
                  <a:cubicBezTo>
                    <a:pt x="502" y="240"/>
                    <a:pt x="730" y="255"/>
                    <a:pt x="973" y="346"/>
                  </a:cubicBezTo>
                  <a:cubicBezTo>
                    <a:pt x="1411" y="492"/>
                    <a:pt x="1653" y="835"/>
                    <a:pt x="1752" y="835"/>
                  </a:cubicBezTo>
                  <a:cubicBezTo>
                    <a:pt x="1756" y="835"/>
                    <a:pt x="1760" y="834"/>
                    <a:pt x="1764" y="833"/>
                  </a:cubicBezTo>
                  <a:cubicBezTo>
                    <a:pt x="1794" y="802"/>
                    <a:pt x="1794" y="681"/>
                    <a:pt x="1672" y="529"/>
                  </a:cubicBezTo>
                  <a:cubicBezTo>
                    <a:pt x="1520" y="316"/>
                    <a:pt x="1308" y="164"/>
                    <a:pt x="1065" y="73"/>
                  </a:cubicBezTo>
                  <a:cubicBezTo>
                    <a:pt x="914" y="23"/>
                    <a:pt x="773" y="0"/>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5652350" y="1369600"/>
              <a:ext cx="34225" cy="108700"/>
            </a:xfrm>
            <a:custGeom>
              <a:avLst/>
              <a:gdLst/>
              <a:ahLst/>
              <a:cxnLst/>
              <a:rect l="l" t="t" r="r" b="b"/>
              <a:pathLst>
                <a:path w="1369" h="4348" extrusionOk="0">
                  <a:moveTo>
                    <a:pt x="1155" y="1"/>
                  </a:moveTo>
                  <a:cubicBezTo>
                    <a:pt x="1064" y="913"/>
                    <a:pt x="1064" y="1794"/>
                    <a:pt x="1125" y="2706"/>
                  </a:cubicBezTo>
                  <a:cubicBezTo>
                    <a:pt x="1125" y="3071"/>
                    <a:pt x="1155" y="3405"/>
                    <a:pt x="1155" y="3740"/>
                  </a:cubicBezTo>
                  <a:cubicBezTo>
                    <a:pt x="1186" y="3861"/>
                    <a:pt x="1155" y="4013"/>
                    <a:pt x="1125" y="4135"/>
                  </a:cubicBezTo>
                  <a:cubicBezTo>
                    <a:pt x="1089" y="4170"/>
                    <a:pt x="1033" y="4185"/>
                    <a:pt x="968" y="4185"/>
                  </a:cubicBezTo>
                  <a:cubicBezTo>
                    <a:pt x="922" y="4185"/>
                    <a:pt x="871" y="4178"/>
                    <a:pt x="821" y="4165"/>
                  </a:cubicBezTo>
                  <a:cubicBezTo>
                    <a:pt x="548" y="4074"/>
                    <a:pt x="274" y="4044"/>
                    <a:pt x="0" y="4044"/>
                  </a:cubicBezTo>
                  <a:cubicBezTo>
                    <a:pt x="244" y="4165"/>
                    <a:pt x="487" y="4256"/>
                    <a:pt x="760" y="4317"/>
                  </a:cubicBezTo>
                  <a:cubicBezTo>
                    <a:pt x="821" y="4348"/>
                    <a:pt x="912" y="4348"/>
                    <a:pt x="973" y="4348"/>
                  </a:cubicBezTo>
                  <a:cubicBezTo>
                    <a:pt x="1064" y="4348"/>
                    <a:pt x="1186" y="4317"/>
                    <a:pt x="1247" y="4256"/>
                  </a:cubicBezTo>
                  <a:cubicBezTo>
                    <a:pt x="1338" y="4104"/>
                    <a:pt x="1368" y="3922"/>
                    <a:pt x="1338" y="3740"/>
                  </a:cubicBezTo>
                  <a:lnTo>
                    <a:pt x="1338" y="2706"/>
                  </a:lnTo>
                  <a:cubicBezTo>
                    <a:pt x="1338" y="1794"/>
                    <a:pt x="1277" y="882"/>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5608275" y="1466125"/>
              <a:ext cx="33450" cy="46300"/>
            </a:xfrm>
            <a:custGeom>
              <a:avLst/>
              <a:gdLst/>
              <a:ahLst/>
              <a:cxnLst/>
              <a:rect l="l" t="t" r="r" b="b"/>
              <a:pathLst>
                <a:path w="1338" h="1852" extrusionOk="0">
                  <a:moveTo>
                    <a:pt x="244" y="0"/>
                  </a:moveTo>
                  <a:cubicBezTo>
                    <a:pt x="183" y="0"/>
                    <a:pt x="92" y="91"/>
                    <a:pt x="61" y="335"/>
                  </a:cubicBezTo>
                  <a:cubicBezTo>
                    <a:pt x="0" y="639"/>
                    <a:pt x="61" y="973"/>
                    <a:pt x="213" y="1216"/>
                  </a:cubicBezTo>
                  <a:cubicBezTo>
                    <a:pt x="365" y="1490"/>
                    <a:pt x="639" y="1702"/>
                    <a:pt x="943" y="1794"/>
                  </a:cubicBezTo>
                  <a:cubicBezTo>
                    <a:pt x="1059" y="1827"/>
                    <a:pt x="1158" y="1851"/>
                    <a:pt x="1223" y="1851"/>
                  </a:cubicBezTo>
                  <a:cubicBezTo>
                    <a:pt x="1276" y="1851"/>
                    <a:pt x="1307" y="1835"/>
                    <a:pt x="1307" y="1794"/>
                  </a:cubicBezTo>
                  <a:cubicBezTo>
                    <a:pt x="1338" y="1733"/>
                    <a:pt x="760" y="1581"/>
                    <a:pt x="456" y="1064"/>
                  </a:cubicBezTo>
                  <a:cubicBezTo>
                    <a:pt x="152" y="547"/>
                    <a:pt x="335"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602200" y="1302050"/>
              <a:ext cx="57775" cy="20550"/>
            </a:xfrm>
            <a:custGeom>
              <a:avLst/>
              <a:gdLst/>
              <a:ahLst/>
              <a:cxnLst/>
              <a:rect l="l" t="t" r="r" b="b"/>
              <a:pathLst>
                <a:path w="2311" h="822" extrusionOk="0">
                  <a:moveTo>
                    <a:pt x="807" y="0"/>
                  </a:moveTo>
                  <a:cubicBezTo>
                    <a:pt x="651" y="0"/>
                    <a:pt x="493" y="19"/>
                    <a:pt x="335" y="59"/>
                  </a:cubicBezTo>
                  <a:cubicBezTo>
                    <a:pt x="91" y="119"/>
                    <a:pt x="0" y="211"/>
                    <a:pt x="0" y="271"/>
                  </a:cubicBezTo>
                  <a:cubicBezTo>
                    <a:pt x="31" y="423"/>
                    <a:pt x="517" y="423"/>
                    <a:pt x="1125" y="545"/>
                  </a:cubicBezTo>
                  <a:cubicBezTo>
                    <a:pt x="1592" y="643"/>
                    <a:pt x="1980" y="821"/>
                    <a:pt x="2159" y="821"/>
                  </a:cubicBezTo>
                  <a:cubicBezTo>
                    <a:pt x="2201" y="821"/>
                    <a:pt x="2232" y="811"/>
                    <a:pt x="2250" y="788"/>
                  </a:cubicBezTo>
                  <a:cubicBezTo>
                    <a:pt x="2310" y="727"/>
                    <a:pt x="2219" y="606"/>
                    <a:pt x="2037" y="423"/>
                  </a:cubicBezTo>
                  <a:cubicBezTo>
                    <a:pt x="1677" y="153"/>
                    <a:pt x="1251" y="0"/>
                    <a:pt x="8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5724525" y="1348525"/>
              <a:ext cx="41825" cy="21600"/>
            </a:xfrm>
            <a:custGeom>
              <a:avLst/>
              <a:gdLst/>
              <a:ahLst/>
              <a:cxnLst/>
              <a:rect l="l" t="t" r="r" b="b"/>
              <a:pathLst>
                <a:path w="1673" h="864" extrusionOk="0">
                  <a:moveTo>
                    <a:pt x="521" y="0"/>
                  </a:moveTo>
                  <a:cubicBezTo>
                    <a:pt x="440" y="0"/>
                    <a:pt x="357" y="8"/>
                    <a:pt x="275" y="23"/>
                  </a:cubicBezTo>
                  <a:cubicBezTo>
                    <a:pt x="92" y="84"/>
                    <a:pt x="1" y="175"/>
                    <a:pt x="1" y="236"/>
                  </a:cubicBezTo>
                  <a:cubicBezTo>
                    <a:pt x="31" y="388"/>
                    <a:pt x="396" y="418"/>
                    <a:pt x="791" y="570"/>
                  </a:cubicBezTo>
                  <a:cubicBezTo>
                    <a:pt x="1126" y="673"/>
                    <a:pt x="1396" y="864"/>
                    <a:pt x="1544" y="864"/>
                  </a:cubicBezTo>
                  <a:cubicBezTo>
                    <a:pt x="1571" y="864"/>
                    <a:pt x="1593" y="858"/>
                    <a:pt x="1612" y="844"/>
                  </a:cubicBezTo>
                  <a:cubicBezTo>
                    <a:pt x="1673" y="814"/>
                    <a:pt x="1642" y="692"/>
                    <a:pt x="1551" y="510"/>
                  </a:cubicBezTo>
                  <a:cubicBezTo>
                    <a:pt x="1299" y="182"/>
                    <a:pt x="921"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492000" y="2423575"/>
              <a:ext cx="83625" cy="79050"/>
            </a:xfrm>
            <a:custGeom>
              <a:avLst/>
              <a:gdLst/>
              <a:ahLst/>
              <a:cxnLst/>
              <a:rect l="l" t="t" r="r" b="b"/>
              <a:pathLst>
                <a:path w="3345" h="3162" extrusionOk="0">
                  <a:moveTo>
                    <a:pt x="1946" y="1"/>
                  </a:moveTo>
                  <a:lnTo>
                    <a:pt x="1" y="669"/>
                  </a:lnTo>
                  <a:lnTo>
                    <a:pt x="609" y="3162"/>
                  </a:lnTo>
                  <a:lnTo>
                    <a:pt x="3162" y="2128"/>
                  </a:lnTo>
                  <a:cubicBezTo>
                    <a:pt x="3344" y="1216"/>
                    <a:pt x="2828" y="305"/>
                    <a:pt x="194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001875" y="2319850"/>
              <a:ext cx="494725" cy="160925"/>
            </a:xfrm>
            <a:custGeom>
              <a:avLst/>
              <a:gdLst/>
              <a:ahLst/>
              <a:cxnLst/>
              <a:rect l="l" t="t" r="r" b="b"/>
              <a:pathLst>
                <a:path w="19789" h="6437" extrusionOk="0">
                  <a:moveTo>
                    <a:pt x="3301" y="1"/>
                  </a:moveTo>
                  <a:cubicBezTo>
                    <a:pt x="2727" y="1"/>
                    <a:pt x="2124" y="43"/>
                    <a:pt x="1490" y="137"/>
                  </a:cubicBezTo>
                  <a:lnTo>
                    <a:pt x="1" y="4150"/>
                  </a:lnTo>
                  <a:cubicBezTo>
                    <a:pt x="1" y="4150"/>
                    <a:pt x="1216" y="4020"/>
                    <a:pt x="2836" y="4020"/>
                  </a:cubicBezTo>
                  <a:cubicBezTo>
                    <a:pt x="4546" y="4020"/>
                    <a:pt x="6705" y="4164"/>
                    <a:pt x="8359" y="4758"/>
                  </a:cubicBezTo>
                  <a:cubicBezTo>
                    <a:pt x="11034" y="5691"/>
                    <a:pt x="14254" y="6436"/>
                    <a:pt x="16296" y="6436"/>
                  </a:cubicBezTo>
                  <a:cubicBezTo>
                    <a:pt x="16714" y="6436"/>
                    <a:pt x="17083" y="6405"/>
                    <a:pt x="17387" y="6338"/>
                  </a:cubicBezTo>
                  <a:cubicBezTo>
                    <a:pt x="18329" y="6095"/>
                    <a:pt x="19180" y="5548"/>
                    <a:pt x="19788" y="4818"/>
                  </a:cubicBezTo>
                  <a:cubicBezTo>
                    <a:pt x="19788" y="4818"/>
                    <a:pt x="14682" y="4180"/>
                    <a:pt x="12250" y="3420"/>
                  </a:cubicBezTo>
                  <a:cubicBezTo>
                    <a:pt x="10812" y="2959"/>
                    <a:pt x="8088" y="1"/>
                    <a:pt x="33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5419050" y="2438775"/>
              <a:ext cx="101850" cy="80150"/>
            </a:xfrm>
            <a:custGeom>
              <a:avLst/>
              <a:gdLst/>
              <a:ahLst/>
              <a:cxnLst/>
              <a:rect l="l" t="t" r="r" b="b"/>
              <a:pathLst>
                <a:path w="4074" h="3206" extrusionOk="0">
                  <a:moveTo>
                    <a:pt x="3071" y="1"/>
                  </a:moveTo>
                  <a:lnTo>
                    <a:pt x="3132" y="61"/>
                  </a:lnTo>
                  <a:cubicBezTo>
                    <a:pt x="2585" y="92"/>
                    <a:pt x="2037" y="153"/>
                    <a:pt x="1521" y="304"/>
                  </a:cubicBezTo>
                  <a:cubicBezTo>
                    <a:pt x="1004" y="426"/>
                    <a:pt x="518" y="730"/>
                    <a:pt x="183" y="1125"/>
                  </a:cubicBezTo>
                  <a:cubicBezTo>
                    <a:pt x="62" y="1247"/>
                    <a:pt x="1" y="1429"/>
                    <a:pt x="1" y="1612"/>
                  </a:cubicBezTo>
                  <a:cubicBezTo>
                    <a:pt x="31" y="1855"/>
                    <a:pt x="183" y="2037"/>
                    <a:pt x="396" y="2159"/>
                  </a:cubicBezTo>
                  <a:cubicBezTo>
                    <a:pt x="852" y="2584"/>
                    <a:pt x="1399" y="2919"/>
                    <a:pt x="2007" y="3131"/>
                  </a:cubicBezTo>
                  <a:cubicBezTo>
                    <a:pt x="2173" y="3181"/>
                    <a:pt x="2343" y="3206"/>
                    <a:pt x="2512" y="3206"/>
                  </a:cubicBezTo>
                  <a:cubicBezTo>
                    <a:pt x="2964" y="3206"/>
                    <a:pt x="3408" y="3029"/>
                    <a:pt x="3740" y="2675"/>
                  </a:cubicBezTo>
                  <a:cubicBezTo>
                    <a:pt x="4013" y="2250"/>
                    <a:pt x="4074" y="1733"/>
                    <a:pt x="3892" y="1247"/>
                  </a:cubicBezTo>
                  <a:cubicBezTo>
                    <a:pt x="3709" y="760"/>
                    <a:pt x="3436" y="335"/>
                    <a:pt x="307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5423625" y="2442250"/>
              <a:ext cx="96525" cy="75875"/>
            </a:xfrm>
            <a:custGeom>
              <a:avLst/>
              <a:gdLst/>
              <a:ahLst/>
              <a:cxnLst/>
              <a:rect l="l" t="t" r="r" b="b"/>
              <a:pathLst>
                <a:path w="3861" h="3035" extrusionOk="0">
                  <a:moveTo>
                    <a:pt x="1795" y="0"/>
                  </a:moveTo>
                  <a:cubicBezTo>
                    <a:pt x="1493" y="0"/>
                    <a:pt x="1196" y="54"/>
                    <a:pt x="912" y="135"/>
                  </a:cubicBezTo>
                  <a:cubicBezTo>
                    <a:pt x="608" y="226"/>
                    <a:pt x="365" y="409"/>
                    <a:pt x="152" y="621"/>
                  </a:cubicBezTo>
                  <a:cubicBezTo>
                    <a:pt x="61" y="713"/>
                    <a:pt x="31" y="804"/>
                    <a:pt x="0" y="925"/>
                  </a:cubicBezTo>
                  <a:cubicBezTo>
                    <a:pt x="31" y="834"/>
                    <a:pt x="91" y="743"/>
                    <a:pt x="152" y="652"/>
                  </a:cubicBezTo>
                  <a:cubicBezTo>
                    <a:pt x="365" y="439"/>
                    <a:pt x="639" y="287"/>
                    <a:pt x="912" y="196"/>
                  </a:cubicBezTo>
                  <a:cubicBezTo>
                    <a:pt x="1196" y="115"/>
                    <a:pt x="1493" y="74"/>
                    <a:pt x="1786" y="74"/>
                  </a:cubicBezTo>
                  <a:cubicBezTo>
                    <a:pt x="1932" y="74"/>
                    <a:pt x="2077" y="84"/>
                    <a:pt x="2219" y="105"/>
                  </a:cubicBezTo>
                  <a:cubicBezTo>
                    <a:pt x="2766" y="196"/>
                    <a:pt x="3253" y="500"/>
                    <a:pt x="3526" y="956"/>
                  </a:cubicBezTo>
                  <a:cubicBezTo>
                    <a:pt x="3830" y="1442"/>
                    <a:pt x="3830" y="2050"/>
                    <a:pt x="3465" y="2476"/>
                  </a:cubicBezTo>
                  <a:cubicBezTo>
                    <a:pt x="3253" y="2794"/>
                    <a:pt x="2879" y="2973"/>
                    <a:pt x="2504" y="2973"/>
                  </a:cubicBezTo>
                  <a:cubicBezTo>
                    <a:pt x="2449" y="2973"/>
                    <a:pt x="2395" y="2970"/>
                    <a:pt x="2341" y="2962"/>
                  </a:cubicBezTo>
                  <a:cubicBezTo>
                    <a:pt x="2037" y="2931"/>
                    <a:pt x="1733" y="2871"/>
                    <a:pt x="1459" y="2780"/>
                  </a:cubicBezTo>
                  <a:lnTo>
                    <a:pt x="1247" y="2688"/>
                  </a:lnTo>
                  <a:lnTo>
                    <a:pt x="1155" y="2658"/>
                  </a:lnTo>
                  <a:lnTo>
                    <a:pt x="1155" y="2658"/>
                  </a:lnTo>
                  <a:cubicBezTo>
                    <a:pt x="1186" y="2688"/>
                    <a:pt x="1186" y="2688"/>
                    <a:pt x="1216" y="2719"/>
                  </a:cubicBezTo>
                  <a:cubicBezTo>
                    <a:pt x="1277" y="2719"/>
                    <a:pt x="1368" y="2780"/>
                    <a:pt x="1459" y="2810"/>
                  </a:cubicBezTo>
                  <a:cubicBezTo>
                    <a:pt x="1733" y="2931"/>
                    <a:pt x="2037" y="2992"/>
                    <a:pt x="2341" y="3023"/>
                  </a:cubicBezTo>
                  <a:cubicBezTo>
                    <a:pt x="2398" y="3031"/>
                    <a:pt x="2455" y="3035"/>
                    <a:pt x="2512" y="3035"/>
                  </a:cubicBezTo>
                  <a:cubicBezTo>
                    <a:pt x="2668" y="3035"/>
                    <a:pt x="2823" y="3006"/>
                    <a:pt x="2979" y="2962"/>
                  </a:cubicBezTo>
                  <a:cubicBezTo>
                    <a:pt x="3192" y="2871"/>
                    <a:pt x="3405" y="2719"/>
                    <a:pt x="3557" y="2506"/>
                  </a:cubicBezTo>
                  <a:cubicBezTo>
                    <a:pt x="3709" y="2293"/>
                    <a:pt x="3830" y="2050"/>
                    <a:pt x="3830" y="1746"/>
                  </a:cubicBezTo>
                  <a:cubicBezTo>
                    <a:pt x="3861" y="1473"/>
                    <a:pt x="3769" y="1169"/>
                    <a:pt x="3617" y="925"/>
                  </a:cubicBezTo>
                  <a:cubicBezTo>
                    <a:pt x="3313" y="439"/>
                    <a:pt x="2827" y="135"/>
                    <a:pt x="2250" y="44"/>
                  </a:cubicBezTo>
                  <a:cubicBezTo>
                    <a:pt x="2098" y="14"/>
                    <a:pt x="1946" y="0"/>
                    <a:pt x="17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5433500" y="2456250"/>
              <a:ext cx="16750" cy="11425"/>
            </a:xfrm>
            <a:custGeom>
              <a:avLst/>
              <a:gdLst/>
              <a:ahLst/>
              <a:cxnLst/>
              <a:rect l="l" t="t" r="r" b="b"/>
              <a:pathLst>
                <a:path w="670" h="457" extrusionOk="0">
                  <a:moveTo>
                    <a:pt x="0" y="1"/>
                  </a:moveTo>
                  <a:lnTo>
                    <a:pt x="0" y="1"/>
                  </a:lnTo>
                  <a:cubicBezTo>
                    <a:pt x="122" y="31"/>
                    <a:pt x="244" y="122"/>
                    <a:pt x="365" y="183"/>
                  </a:cubicBezTo>
                  <a:cubicBezTo>
                    <a:pt x="487" y="274"/>
                    <a:pt x="578" y="365"/>
                    <a:pt x="669" y="457"/>
                  </a:cubicBezTo>
                  <a:cubicBezTo>
                    <a:pt x="517" y="213"/>
                    <a:pt x="274" y="3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457050" y="2456250"/>
              <a:ext cx="14475" cy="12175"/>
            </a:xfrm>
            <a:custGeom>
              <a:avLst/>
              <a:gdLst/>
              <a:ahLst/>
              <a:cxnLst/>
              <a:rect l="l" t="t" r="r" b="b"/>
              <a:pathLst>
                <a:path w="579" h="487" extrusionOk="0">
                  <a:moveTo>
                    <a:pt x="1" y="1"/>
                  </a:moveTo>
                  <a:cubicBezTo>
                    <a:pt x="1" y="31"/>
                    <a:pt x="122" y="92"/>
                    <a:pt x="305" y="244"/>
                  </a:cubicBezTo>
                  <a:cubicBezTo>
                    <a:pt x="457" y="365"/>
                    <a:pt x="578" y="487"/>
                    <a:pt x="578" y="487"/>
                  </a:cubicBezTo>
                  <a:cubicBezTo>
                    <a:pt x="517" y="365"/>
                    <a:pt x="426" y="274"/>
                    <a:pt x="335" y="213"/>
                  </a:cubicBezTo>
                  <a:cubicBezTo>
                    <a:pt x="213" y="122"/>
                    <a:pt x="122"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5458575" y="2481325"/>
              <a:ext cx="21300" cy="31950"/>
            </a:xfrm>
            <a:custGeom>
              <a:avLst/>
              <a:gdLst/>
              <a:ahLst/>
              <a:cxnLst/>
              <a:rect l="l" t="t" r="r" b="b"/>
              <a:pathLst>
                <a:path w="852" h="1278" extrusionOk="0">
                  <a:moveTo>
                    <a:pt x="0" y="1"/>
                  </a:moveTo>
                  <a:cubicBezTo>
                    <a:pt x="1" y="1"/>
                    <a:pt x="61" y="62"/>
                    <a:pt x="183" y="153"/>
                  </a:cubicBezTo>
                  <a:cubicBezTo>
                    <a:pt x="304" y="244"/>
                    <a:pt x="456" y="396"/>
                    <a:pt x="548" y="548"/>
                  </a:cubicBezTo>
                  <a:cubicBezTo>
                    <a:pt x="639" y="700"/>
                    <a:pt x="730" y="852"/>
                    <a:pt x="791" y="1034"/>
                  </a:cubicBezTo>
                  <a:cubicBezTo>
                    <a:pt x="760" y="852"/>
                    <a:pt x="669" y="669"/>
                    <a:pt x="578" y="517"/>
                  </a:cubicBezTo>
                  <a:cubicBezTo>
                    <a:pt x="456" y="365"/>
                    <a:pt x="335" y="244"/>
                    <a:pt x="183" y="122"/>
                  </a:cubicBezTo>
                  <a:cubicBezTo>
                    <a:pt x="122" y="61"/>
                    <a:pt x="61" y="31"/>
                    <a:pt x="0" y="1"/>
                  </a:cubicBezTo>
                  <a:close/>
                  <a:moveTo>
                    <a:pt x="791" y="1034"/>
                  </a:moveTo>
                  <a:lnTo>
                    <a:pt x="791" y="1034"/>
                  </a:lnTo>
                  <a:cubicBezTo>
                    <a:pt x="821" y="1186"/>
                    <a:pt x="852" y="1277"/>
                    <a:pt x="852" y="1277"/>
                  </a:cubicBezTo>
                  <a:cubicBezTo>
                    <a:pt x="852" y="1186"/>
                    <a:pt x="821" y="1095"/>
                    <a:pt x="791" y="103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5494300" y="2460050"/>
              <a:ext cx="7625" cy="36500"/>
            </a:xfrm>
            <a:custGeom>
              <a:avLst/>
              <a:gdLst/>
              <a:ahLst/>
              <a:cxnLst/>
              <a:rect l="l" t="t" r="r" b="b"/>
              <a:pathLst>
                <a:path w="305" h="1460" extrusionOk="0">
                  <a:moveTo>
                    <a:pt x="0" y="1"/>
                  </a:moveTo>
                  <a:lnTo>
                    <a:pt x="0" y="1"/>
                  </a:lnTo>
                  <a:cubicBezTo>
                    <a:pt x="0" y="1"/>
                    <a:pt x="30" y="61"/>
                    <a:pt x="61" y="183"/>
                  </a:cubicBezTo>
                  <a:cubicBezTo>
                    <a:pt x="152" y="365"/>
                    <a:pt x="182" y="517"/>
                    <a:pt x="213" y="700"/>
                  </a:cubicBezTo>
                  <a:cubicBezTo>
                    <a:pt x="243" y="882"/>
                    <a:pt x="274" y="1064"/>
                    <a:pt x="274" y="1216"/>
                  </a:cubicBezTo>
                  <a:cubicBezTo>
                    <a:pt x="243" y="1308"/>
                    <a:pt x="243" y="1368"/>
                    <a:pt x="274" y="1460"/>
                  </a:cubicBezTo>
                  <a:cubicBezTo>
                    <a:pt x="274" y="1429"/>
                    <a:pt x="274" y="1399"/>
                    <a:pt x="304" y="1399"/>
                  </a:cubicBezTo>
                  <a:cubicBezTo>
                    <a:pt x="304" y="1338"/>
                    <a:pt x="304" y="1277"/>
                    <a:pt x="304" y="1216"/>
                  </a:cubicBezTo>
                  <a:cubicBezTo>
                    <a:pt x="304" y="1064"/>
                    <a:pt x="304" y="882"/>
                    <a:pt x="274" y="700"/>
                  </a:cubicBezTo>
                  <a:cubicBezTo>
                    <a:pt x="243" y="517"/>
                    <a:pt x="182" y="335"/>
                    <a:pt x="91" y="183"/>
                  </a:cubicBezTo>
                  <a:cubicBezTo>
                    <a:pt x="91" y="122"/>
                    <a:pt x="61" y="92"/>
                    <a:pt x="30" y="31"/>
                  </a:cubicBezTo>
                  <a:cubicBezTo>
                    <a:pt x="0" y="1"/>
                    <a:pt x="0"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5448700" y="2457025"/>
              <a:ext cx="52450" cy="37250"/>
            </a:xfrm>
            <a:custGeom>
              <a:avLst/>
              <a:gdLst/>
              <a:ahLst/>
              <a:cxnLst/>
              <a:rect l="l" t="t" r="r" b="b"/>
              <a:pathLst>
                <a:path w="2098" h="1490" extrusionOk="0">
                  <a:moveTo>
                    <a:pt x="2098" y="0"/>
                  </a:moveTo>
                  <a:cubicBezTo>
                    <a:pt x="1976" y="0"/>
                    <a:pt x="1854" y="30"/>
                    <a:pt x="1733" y="91"/>
                  </a:cubicBezTo>
                  <a:cubicBezTo>
                    <a:pt x="1125" y="304"/>
                    <a:pt x="608" y="669"/>
                    <a:pt x="213" y="1155"/>
                  </a:cubicBezTo>
                  <a:cubicBezTo>
                    <a:pt x="122" y="1246"/>
                    <a:pt x="61" y="1368"/>
                    <a:pt x="0" y="1489"/>
                  </a:cubicBezTo>
                  <a:cubicBezTo>
                    <a:pt x="517" y="790"/>
                    <a:pt x="1247" y="274"/>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5444125" y="2446375"/>
              <a:ext cx="25125" cy="45625"/>
            </a:xfrm>
            <a:custGeom>
              <a:avLst/>
              <a:gdLst/>
              <a:ahLst/>
              <a:cxnLst/>
              <a:rect l="l" t="t" r="r" b="b"/>
              <a:pathLst>
                <a:path w="1005" h="1825" extrusionOk="0">
                  <a:moveTo>
                    <a:pt x="1004" y="0"/>
                  </a:moveTo>
                  <a:lnTo>
                    <a:pt x="1004" y="0"/>
                  </a:lnTo>
                  <a:cubicBezTo>
                    <a:pt x="913" y="31"/>
                    <a:pt x="822" y="92"/>
                    <a:pt x="730" y="152"/>
                  </a:cubicBezTo>
                  <a:cubicBezTo>
                    <a:pt x="548" y="335"/>
                    <a:pt x="366" y="517"/>
                    <a:pt x="244" y="760"/>
                  </a:cubicBezTo>
                  <a:cubicBezTo>
                    <a:pt x="123" y="973"/>
                    <a:pt x="31" y="1247"/>
                    <a:pt x="31" y="1490"/>
                  </a:cubicBezTo>
                  <a:cubicBezTo>
                    <a:pt x="1" y="1611"/>
                    <a:pt x="1" y="1703"/>
                    <a:pt x="31" y="1824"/>
                  </a:cubicBezTo>
                  <a:cubicBezTo>
                    <a:pt x="31" y="1459"/>
                    <a:pt x="153" y="1125"/>
                    <a:pt x="305" y="791"/>
                  </a:cubicBezTo>
                  <a:cubicBezTo>
                    <a:pt x="487" y="487"/>
                    <a:pt x="700" y="213"/>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5466925" y="2474500"/>
              <a:ext cx="38025" cy="38775"/>
            </a:xfrm>
            <a:custGeom>
              <a:avLst/>
              <a:gdLst/>
              <a:ahLst/>
              <a:cxnLst/>
              <a:rect l="l" t="t" r="r" b="b"/>
              <a:pathLst>
                <a:path w="1521" h="1551" extrusionOk="0">
                  <a:moveTo>
                    <a:pt x="31" y="0"/>
                  </a:moveTo>
                  <a:lnTo>
                    <a:pt x="31" y="0"/>
                  </a:lnTo>
                  <a:cubicBezTo>
                    <a:pt x="1" y="31"/>
                    <a:pt x="487" y="243"/>
                    <a:pt x="943" y="608"/>
                  </a:cubicBezTo>
                  <a:cubicBezTo>
                    <a:pt x="1156" y="790"/>
                    <a:pt x="1308" y="1003"/>
                    <a:pt x="1399" y="1216"/>
                  </a:cubicBezTo>
                  <a:cubicBezTo>
                    <a:pt x="1490" y="1398"/>
                    <a:pt x="1490" y="1550"/>
                    <a:pt x="1490" y="1550"/>
                  </a:cubicBezTo>
                  <a:cubicBezTo>
                    <a:pt x="1521" y="1429"/>
                    <a:pt x="1490" y="1307"/>
                    <a:pt x="1460" y="1216"/>
                  </a:cubicBezTo>
                  <a:cubicBezTo>
                    <a:pt x="1369" y="942"/>
                    <a:pt x="1217" y="730"/>
                    <a:pt x="1004" y="547"/>
                  </a:cubicBezTo>
                  <a:cubicBezTo>
                    <a:pt x="791" y="395"/>
                    <a:pt x="578" y="243"/>
                    <a:pt x="335" y="122"/>
                  </a:cubicBezTo>
                  <a:cubicBezTo>
                    <a:pt x="244" y="61"/>
                    <a:pt x="153" y="31"/>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4933500" y="2416950"/>
              <a:ext cx="300925" cy="67450"/>
            </a:xfrm>
            <a:custGeom>
              <a:avLst/>
              <a:gdLst/>
              <a:ahLst/>
              <a:cxnLst/>
              <a:rect l="l" t="t" r="r" b="b"/>
              <a:pathLst>
                <a:path w="12037" h="2698" extrusionOk="0">
                  <a:moveTo>
                    <a:pt x="5000" y="0"/>
                  </a:moveTo>
                  <a:cubicBezTo>
                    <a:pt x="4348" y="0"/>
                    <a:pt x="3692" y="74"/>
                    <a:pt x="3070" y="235"/>
                  </a:cubicBezTo>
                  <a:cubicBezTo>
                    <a:pt x="2401" y="418"/>
                    <a:pt x="1763" y="752"/>
                    <a:pt x="1216" y="1208"/>
                  </a:cubicBezTo>
                  <a:cubicBezTo>
                    <a:pt x="851" y="1512"/>
                    <a:pt x="517" y="1846"/>
                    <a:pt x="274" y="2241"/>
                  </a:cubicBezTo>
                  <a:cubicBezTo>
                    <a:pt x="152" y="2363"/>
                    <a:pt x="61" y="2515"/>
                    <a:pt x="0" y="2697"/>
                  </a:cubicBezTo>
                  <a:cubicBezTo>
                    <a:pt x="365" y="2181"/>
                    <a:pt x="821" y="1694"/>
                    <a:pt x="1307" y="1299"/>
                  </a:cubicBezTo>
                  <a:cubicBezTo>
                    <a:pt x="1854" y="904"/>
                    <a:pt x="2462" y="600"/>
                    <a:pt x="3100" y="418"/>
                  </a:cubicBezTo>
                  <a:cubicBezTo>
                    <a:pt x="3722" y="256"/>
                    <a:pt x="4361" y="182"/>
                    <a:pt x="4991" y="182"/>
                  </a:cubicBezTo>
                  <a:cubicBezTo>
                    <a:pt x="5193" y="182"/>
                    <a:pt x="5394" y="190"/>
                    <a:pt x="5593" y="205"/>
                  </a:cubicBezTo>
                  <a:cubicBezTo>
                    <a:pt x="7143" y="266"/>
                    <a:pt x="8663" y="448"/>
                    <a:pt x="10152" y="752"/>
                  </a:cubicBezTo>
                  <a:cubicBezTo>
                    <a:pt x="10730" y="843"/>
                    <a:pt x="11216" y="965"/>
                    <a:pt x="11520" y="1026"/>
                  </a:cubicBezTo>
                  <a:cubicBezTo>
                    <a:pt x="11702" y="1086"/>
                    <a:pt x="11854" y="1117"/>
                    <a:pt x="12037" y="1117"/>
                  </a:cubicBezTo>
                  <a:cubicBezTo>
                    <a:pt x="11885" y="1056"/>
                    <a:pt x="11733" y="995"/>
                    <a:pt x="11550" y="965"/>
                  </a:cubicBezTo>
                  <a:cubicBezTo>
                    <a:pt x="11246" y="874"/>
                    <a:pt x="10791" y="722"/>
                    <a:pt x="10213" y="600"/>
                  </a:cubicBezTo>
                  <a:cubicBezTo>
                    <a:pt x="8693" y="266"/>
                    <a:pt x="7173" y="83"/>
                    <a:pt x="5623" y="22"/>
                  </a:cubicBezTo>
                  <a:cubicBezTo>
                    <a:pt x="5417" y="8"/>
                    <a:pt x="5208" y="0"/>
                    <a:pt x="50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4289850" y="2289025"/>
              <a:ext cx="645950" cy="299550"/>
            </a:xfrm>
            <a:custGeom>
              <a:avLst/>
              <a:gdLst/>
              <a:ahLst/>
              <a:cxnLst/>
              <a:rect l="l" t="t" r="r" b="b"/>
              <a:pathLst>
                <a:path w="25838" h="11982" extrusionOk="0">
                  <a:moveTo>
                    <a:pt x="3245" y="1"/>
                  </a:moveTo>
                  <a:cubicBezTo>
                    <a:pt x="2510" y="1"/>
                    <a:pt x="1779" y="143"/>
                    <a:pt x="1095" y="428"/>
                  </a:cubicBezTo>
                  <a:cubicBezTo>
                    <a:pt x="822" y="550"/>
                    <a:pt x="548" y="702"/>
                    <a:pt x="274" y="884"/>
                  </a:cubicBezTo>
                  <a:cubicBezTo>
                    <a:pt x="183" y="945"/>
                    <a:pt x="92" y="1006"/>
                    <a:pt x="1" y="1097"/>
                  </a:cubicBezTo>
                  <a:cubicBezTo>
                    <a:pt x="366" y="854"/>
                    <a:pt x="730" y="671"/>
                    <a:pt x="1126" y="489"/>
                  </a:cubicBezTo>
                  <a:cubicBezTo>
                    <a:pt x="1746" y="241"/>
                    <a:pt x="2408" y="117"/>
                    <a:pt x="3075" y="117"/>
                  </a:cubicBezTo>
                  <a:cubicBezTo>
                    <a:pt x="3552" y="117"/>
                    <a:pt x="4031" y="180"/>
                    <a:pt x="4499" y="307"/>
                  </a:cubicBezTo>
                  <a:cubicBezTo>
                    <a:pt x="5259" y="489"/>
                    <a:pt x="5989" y="854"/>
                    <a:pt x="6566" y="1401"/>
                  </a:cubicBezTo>
                  <a:cubicBezTo>
                    <a:pt x="7235" y="2009"/>
                    <a:pt x="7843" y="2708"/>
                    <a:pt x="8329" y="3468"/>
                  </a:cubicBezTo>
                  <a:cubicBezTo>
                    <a:pt x="8907" y="4319"/>
                    <a:pt x="9515" y="5139"/>
                    <a:pt x="10153" y="5930"/>
                  </a:cubicBezTo>
                  <a:cubicBezTo>
                    <a:pt x="10852" y="6781"/>
                    <a:pt x="11642" y="7571"/>
                    <a:pt x="12463" y="8270"/>
                  </a:cubicBezTo>
                  <a:cubicBezTo>
                    <a:pt x="14165" y="9760"/>
                    <a:pt x="15989" y="10945"/>
                    <a:pt x="17874" y="11553"/>
                  </a:cubicBezTo>
                  <a:cubicBezTo>
                    <a:pt x="18755" y="11826"/>
                    <a:pt x="19667" y="11978"/>
                    <a:pt x="20609" y="11978"/>
                  </a:cubicBezTo>
                  <a:cubicBezTo>
                    <a:pt x="20661" y="11980"/>
                    <a:pt x="20712" y="11981"/>
                    <a:pt x="20763" y="11981"/>
                  </a:cubicBezTo>
                  <a:cubicBezTo>
                    <a:pt x="21529" y="11981"/>
                    <a:pt x="22266" y="11769"/>
                    <a:pt x="22950" y="11371"/>
                  </a:cubicBezTo>
                  <a:cubicBezTo>
                    <a:pt x="23497" y="11006"/>
                    <a:pt x="23983" y="10519"/>
                    <a:pt x="24348" y="9972"/>
                  </a:cubicBezTo>
                  <a:cubicBezTo>
                    <a:pt x="24713" y="9486"/>
                    <a:pt x="24986" y="9091"/>
                    <a:pt x="25199" y="8726"/>
                  </a:cubicBezTo>
                  <a:lnTo>
                    <a:pt x="25685" y="7936"/>
                  </a:lnTo>
                  <a:cubicBezTo>
                    <a:pt x="25746" y="7845"/>
                    <a:pt x="25807" y="7723"/>
                    <a:pt x="25837" y="7632"/>
                  </a:cubicBezTo>
                  <a:lnTo>
                    <a:pt x="25837" y="7632"/>
                  </a:lnTo>
                  <a:cubicBezTo>
                    <a:pt x="25776" y="7723"/>
                    <a:pt x="25716" y="7814"/>
                    <a:pt x="25655" y="7905"/>
                  </a:cubicBezTo>
                  <a:lnTo>
                    <a:pt x="25138" y="8696"/>
                  </a:lnTo>
                  <a:cubicBezTo>
                    <a:pt x="24895" y="9030"/>
                    <a:pt x="24621" y="9456"/>
                    <a:pt x="24287" y="9912"/>
                  </a:cubicBezTo>
                  <a:cubicBezTo>
                    <a:pt x="23892" y="10459"/>
                    <a:pt x="23406" y="10915"/>
                    <a:pt x="22858" y="11249"/>
                  </a:cubicBezTo>
                  <a:cubicBezTo>
                    <a:pt x="22232" y="11619"/>
                    <a:pt x="21499" y="11829"/>
                    <a:pt x="20759" y="11829"/>
                  </a:cubicBezTo>
                  <a:cubicBezTo>
                    <a:pt x="20709" y="11829"/>
                    <a:pt x="20659" y="11828"/>
                    <a:pt x="20609" y="11826"/>
                  </a:cubicBezTo>
                  <a:cubicBezTo>
                    <a:pt x="19697" y="11826"/>
                    <a:pt x="18785" y="11675"/>
                    <a:pt x="17904" y="11371"/>
                  </a:cubicBezTo>
                  <a:cubicBezTo>
                    <a:pt x="16080" y="10793"/>
                    <a:pt x="14287" y="9577"/>
                    <a:pt x="12585" y="8118"/>
                  </a:cubicBezTo>
                  <a:cubicBezTo>
                    <a:pt x="11794" y="7419"/>
                    <a:pt x="11035" y="6629"/>
                    <a:pt x="10305" y="5808"/>
                  </a:cubicBezTo>
                  <a:cubicBezTo>
                    <a:pt x="9667" y="5018"/>
                    <a:pt x="9059" y="4228"/>
                    <a:pt x="8512" y="3377"/>
                  </a:cubicBezTo>
                  <a:cubicBezTo>
                    <a:pt x="7995" y="2586"/>
                    <a:pt x="7387" y="1887"/>
                    <a:pt x="6688" y="1279"/>
                  </a:cubicBezTo>
                  <a:cubicBezTo>
                    <a:pt x="6080" y="732"/>
                    <a:pt x="5351" y="337"/>
                    <a:pt x="4560" y="155"/>
                  </a:cubicBezTo>
                  <a:cubicBezTo>
                    <a:pt x="4127" y="52"/>
                    <a:pt x="3685" y="1"/>
                    <a:pt x="3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4371175" y="2231775"/>
              <a:ext cx="155800" cy="59600"/>
            </a:xfrm>
            <a:custGeom>
              <a:avLst/>
              <a:gdLst/>
              <a:ahLst/>
              <a:cxnLst/>
              <a:rect l="l" t="t" r="r" b="b"/>
              <a:pathLst>
                <a:path w="6232" h="2384" extrusionOk="0">
                  <a:moveTo>
                    <a:pt x="5938" y="0"/>
                  </a:moveTo>
                  <a:cubicBezTo>
                    <a:pt x="5701" y="0"/>
                    <a:pt x="5465" y="22"/>
                    <a:pt x="5228" y="43"/>
                  </a:cubicBezTo>
                  <a:cubicBezTo>
                    <a:pt x="3617" y="195"/>
                    <a:pt x="2067" y="803"/>
                    <a:pt x="760" y="1745"/>
                  </a:cubicBezTo>
                  <a:cubicBezTo>
                    <a:pt x="487" y="1958"/>
                    <a:pt x="243" y="2171"/>
                    <a:pt x="0" y="2384"/>
                  </a:cubicBezTo>
                  <a:lnTo>
                    <a:pt x="213" y="2232"/>
                  </a:lnTo>
                  <a:cubicBezTo>
                    <a:pt x="335" y="2110"/>
                    <a:pt x="547" y="1958"/>
                    <a:pt x="791" y="1776"/>
                  </a:cubicBezTo>
                  <a:cubicBezTo>
                    <a:pt x="2098" y="834"/>
                    <a:pt x="3617" y="256"/>
                    <a:pt x="5228" y="74"/>
                  </a:cubicBezTo>
                  <a:cubicBezTo>
                    <a:pt x="5532" y="43"/>
                    <a:pt x="5775" y="13"/>
                    <a:pt x="5958" y="13"/>
                  </a:cubicBezTo>
                  <a:lnTo>
                    <a:pt x="6231" y="13"/>
                  </a:lnTo>
                  <a:cubicBezTo>
                    <a:pt x="6133" y="4"/>
                    <a:pt x="6035" y="0"/>
                    <a:pt x="593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4520875" y="2324025"/>
              <a:ext cx="158075" cy="76025"/>
            </a:xfrm>
            <a:custGeom>
              <a:avLst/>
              <a:gdLst/>
              <a:ahLst/>
              <a:cxnLst/>
              <a:rect l="l" t="t" r="r" b="b"/>
              <a:pathLst>
                <a:path w="6323" h="3041" extrusionOk="0">
                  <a:moveTo>
                    <a:pt x="6322" y="1"/>
                  </a:moveTo>
                  <a:lnTo>
                    <a:pt x="6322" y="1"/>
                  </a:lnTo>
                  <a:cubicBezTo>
                    <a:pt x="5988" y="31"/>
                    <a:pt x="5623" y="92"/>
                    <a:pt x="5289" y="153"/>
                  </a:cubicBezTo>
                  <a:cubicBezTo>
                    <a:pt x="4468" y="305"/>
                    <a:pt x="3648" y="578"/>
                    <a:pt x="2888" y="943"/>
                  </a:cubicBezTo>
                  <a:cubicBezTo>
                    <a:pt x="2128" y="1308"/>
                    <a:pt x="1398" y="1764"/>
                    <a:pt x="760" y="2311"/>
                  </a:cubicBezTo>
                  <a:cubicBezTo>
                    <a:pt x="487" y="2554"/>
                    <a:pt x="243" y="2797"/>
                    <a:pt x="0" y="3040"/>
                  </a:cubicBezTo>
                  <a:lnTo>
                    <a:pt x="213" y="2858"/>
                  </a:lnTo>
                  <a:cubicBezTo>
                    <a:pt x="335" y="2736"/>
                    <a:pt x="547" y="2554"/>
                    <a:pt x="790" y="2341"/>
                  </a:cubicBezTo>
                  <a:cubicBezTo>
                    <a:pt x="1429" y="1794"/>
                    <a:pt x="2158" y="1338"/>
                    <a:pt x="2918" y="973"/>
                  </a:cubicBezTo>
                  <a:cubicBezTo>
                    <a:pt x="3678" y="609"/>
                    <a:pt x="4468" y="335"/>
                    <a:pt x="5289" y="183"/>
                  </a:cubicBezTo>
                  <a:cubicBezTo>
                    <a:pt x="5623" y="122"/>
                    <a:pt x="5867" y="62"/>
                    <a:pt x="6049" y="31"/>
                  </a:cubicBezTo>
                  <a:lnTo>
                    <a:pt x="632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4672075" y="2375700"/>
              <a:ext cx="78300" cy="164925"/>
            </a:xfrm>
            <a:custGeom>
              <a:avLst/>
              <a:gdLst/>
              <a:ahLst/>
              <a:cxnLst/>
              <a:rect l="l" t="t" r="r" b="b"/>
              <a:pathLst>
                <a:path w="3132" h="6597" extrusionOk="0">
                  <a:moveTo>
                    <a:pt x="3132" y="1"/>
                  </a:moveTo>
                  <a:cubicBezTo>
                    <a:pt x="3131" y="1"/>
                    <a:pt x="2797" y="305"/>
                    <a:pt x="2372" y="821"/>
                  </a:cubicBezTo>
                  <a:cubicBezTo>
                    <a:pt x="1764" y="1460"/>
                    <a:pt x="1217" y="2189"/>
                    <a:pt x="791" y="2949"/>
                  </a:cubicBezTo>
                  <a:cubicBezTo>
                    <a:pt x="335" y="3739"/>
                    <a:pt x="92" y="4590"/>
                    <a:pt x="31" y="5502"/>
                  </a:cubicBezTo>
                  <a:cubicBezTo>
                    <a:pt x="1" y="5776"/>
                    <a:pt x="1" y="6019"/>
                    <a:pt x="62" y="6293"/>
                  </a:cubicBezTo>
                  <a:cubicBezTo>
                    <a:pt x="31" y="6019"/>
                    <a:pt x="31" y="5776"/>
                    <a:pt x="62" y="5502"/>
                  </a:cubicBezTo>
                  <a:cubicBezTo>
                    <a:pt x="123" y="4621"/>
                    <a:pt x="396" y="3739"/>
                    <a:pt x="852" y="2979"/>
                  </a:cubicBezTo>
                  <a:cubicBezTo>
                    <a:pt x="1278" y="2220"/>
                    <a:pt x="1794" y="1490"/>
                    <a:pt x="2402" y="821"/>
                  </a:cubicBezTo>
                  <a:lnTo>
                    <a:pt x="2919" y="244"/>
                  </a:lnTo>
                  <a:lnTo>
                    <a:pt x="3132" y="1"/>
                  </a:lnTo>
                  <a:close/>
                  <a:moveTo>
                    <a:pt x="62" y="6293"/>
                  </a:moveTo>
                  <a:cubicBezTo>
                    <a:pt x="62" y="6375"/>
                    <a:pt x="62" y="6457"/>
                    <a:pt x="84" y="6494"/>
                  </a:cubicBezTo>
                  <a:lnTo>
                    <a:pt x="84" y="6494"/>
                  </a:lnTo>
                  <a:cubicBezTo>
                    <a:pt x="75" y="6426"/>
                    <a:pt x="62" y="6353"/>
                    <a:pt x="62" y="6293"/>
                  </a:cubicBezTo>
                  <a:close/>
                  <a:moveTo>
                    <a:pt x="84" y="6494"/>
                  </a:moveTo>
                  <a:cubicBezTo>
                    <a:pt x="89" y="6530"/>
                    <a:pt x="92" y="6565"/>
                    <a:pt x="92" y="6597"/>
                  </a:cubicBezTo>
                  <a:lnTo>
                    <a:pt x="92" y="6505"/>
                  </a:lnTo>
                  <a:cubicBezTo>
                    <a:pt x="89" y="6502"/>
                    <a:pt x="86" y="6499"/>
                    <a:pt x="84" y="649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836225" y="2393175"/>
              <a:ext cx="5350" cy="51700"/>
            </a:xfrm>
            <a:custGeom>
              <a:avLst/>
              <a:gdLst/>
              <a:ahLst/>
              <a:cxnLst/>
              <a:rect l="l" t="t" r="r" b="b"/>
              <a:pathLst>
                <a:path w="214" h="2068" extrusionOk="0">
                  <a:moveTo>
                    <a:pt x="183" y="1"/>
                  </a:moveTo>
                  <a:lnTo>
                    <a:pt x="183" y="1"/>
                  </a:lnTo>
                  <a:cubicBezTo>
                    <a:pt x="152" y="92"/>
                    <a:pt x="122" y="183"/>
                    <a:pt x="92" y="305"/>
                  </a:cubicBezTo>
                  <a:cubicBezTo>
                    <a:pt x="0" y="791"/>
                    <a:pt x="0" y="1277"/>
                    <a:pt x="122" y="1764"/>
                  </a:cubicBezTo>
                  <a:cubicBezTo>
                    <a:pt x="152" y="1885"/>
                    <a:pt x="183" y="1977"/>
                    <a:pt x="213" y="2068"/>
                  </a:cubicBezTo>
                  <a:cubicBezTo>
                    <a:pt x="213" y="2068"/>
                    <a:pt x="183" y="1946"/>
                    <a:pt x="152" y="1764"/>
                  </a:cubicBezTo>
                  <a:cubicBezTo>
                    <a:pt x="31" y="1277"/>
                    <a:pt x="31" y="791"/>
                    <a:pt x="122" y="305"/>
                  </a:cubicBezTo>
                  <a:cubicBezTo>
                    <a:pt x="152" y="123"/>
                    <a:pt x="183" y="1"/>
                    <a:pt x="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805075" y="2453225"/>
              <a:ext cx="66125" cy="107150"/>
            </a:xfrm>
            <a:custGeom>
              <a:avLst/>
              <a:gdLst/>
              <a:ahLst/>
              <a:cxnLst/>
              <a:rect l="l" t="t" r="r" b="b"/>
              <a:pathLst>
                <a:path w="2645" h="4286" extrusionOk="0">
                  <a:moveTo>
                    <a:pt x="0" y="0"/>
                  </a:moveTo>
                  <a:cubicBezTo>
                    <a:pt x="0" y="0"/>
                    <a:pt x="0" y="35"/>
                    <a:pt x="13" y="104"/>
                  </a:cubicBezTo>
                  <a:lnTo>
                    <a:pt x="13" y="104"/>
                  </a:lnTo>
                  <a:cubicBezTo>
                    <a:pt x="9" y="69"/>
                    <a:pt x="5" y="35"/>
                    <a:pt x="0" y="0"/>
                  </a:cubicBezTo>
                  <a:close/>
                  <a:moveTo>
                    <a:pt x="13" y="104"/>
                  </a:moveTo>
                  <a:cubicBezTo>
                    <a:pt x="40" y="313"/>
                    <a:pt x="70" y="525"/>
                    <a:pt x="122" y="760"/>
                  </a:cubicBezTo>
                  <a:cubicBezTo>
                    <a:pt x="426" y="1945"/>
                    <a:pt x="1094" y="3040"/>
                    <a:pt x="2037" y="3830"/>
                  </a:cubicBezTo>
                  <a:cubicBezTo>
                    <a:pt x="2207" y="4000"/>
                    <a:pt x="2403" y="4143"/>
                    <a:pt x="2601" y="4261"/>
                  </a:cubicBezTo>
                  <a:lnTo>
                    <a:pt x="2601" y="4261"/>
                  </a:lnTo>
                  <a:cubicBezTo>
                    <a:pt x="2571" y="4242"/>
                    <a:pt x="2525" y="4211"/>
                    <a:pt x="2462" y="4164"/>
                  </a:cubicBezTo>
                  <a:cubicBezTo>
                    <a:pt x="2310" y="4043"/>
                    <a:pt x="2189" y="3921"/>
                    <a:pt x="2037" y="3800"/>
                  </a:cubicBezTo>
                  <a:cubicBezTo>
                    <a:pt x="1125" y="2979"/>
                    <a:pt x="456" y="1915"/>
                    <a:pt x="152" y="730"/>
                  </a:cubicBezTo>
                  <a:cubicBezTo>
                    <a:pt x="91" y="517"/>
                    <a:pt x="91" y="304"/>
                    <a:pt x="31" y="182"/>
                  </a:cubicBezTo>
                  <a:cubicBezTo>
                    <a:pt x="23" y="153"/>
                    <a:pt x="17" y="126"/>
                    <a:pt x="13" y="104"/>
                  </a:cubicBezTo>
                  <a:close/>
                  <a:moveTo>
                    <a:pt x="2601" y="4261"/>
                  </a:moveTo>
                  <a:cubicBezTo>
                    <a:pt x="2630" y="4279"/>
                    <a:pt x="2645" y="4286"/>
                    <a:pt x="2645" y="4286"/>
                  </a:cubicBezTo>
                  <a:cubicBezTo>
                    <a:pt x="2630" y="4278"/>
                    <a:pt x="2616" y="4269"/>
                    <a:pt x="2601" y="426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924375" y="2370375"/>
              <a:ext cx="71450" cy="57025"/>
            </a:xfrm>
            <a:custGeom>
              <a:avLst/>
              <a:gdLst/>
              <a:ahLst/>
              <a:cxnLst/>
              <a:rect l="l" t="t" r="r" b="b"/>
              <a:pathLst>
                <a:path w="2858" h="2281" extrusionOk="0">
                  <a:moveTo>
                    <a:pt x="0" y="1"/>
                  </a:moveTo>
                  <a:lnTo>
                    <a:pt x="0" y="1"/>
                  </a:lnTo>
                  <a:cubicBezTo>
                    <a:pt x="0" y="1"/>
                    <a:pt x="152" y="183"/>
                    <a:pt x="395" y="426"/>
                  </a:cubicBezTo>
                  <a:cubicBezTo>
                    <a:pt x="699" y="730"/>
                    <a:pt x="1034" y="1034"/>
                    <a:pt x="1399" y="1338"/>
                  </a:cubicBezTo>
                  <a:cubicBezTo>
                    <a:pt x="1733" y="1612"/>
                    <a:pt x="2098" y="1855"/>
                    <a:pt x="2493" y="2098"/>
                  </a:cubicBezTo>
                  <a:cubicBezTo>
                    <a:pt x="2649" y="2177"/>
                    <a:pt x="2774" y="2239"/>
                    <a:pt x="2858" y="2281"/>
                  </a:cubicBezTo>
                  <a:lnTo>
                    <a:pt x="2493" y="2068"/>
                  </a:lnTo>
                  <a:cubicBezTo>
                    <a:pt x="2128" y="1825"/>
                    <a:pt x="1733" y="1582"/>
                    <a:pt x="1399" y="1308"/>
                  </a:cubicBezTo>
                  <a:cubicBezTo>
                    <a:pt x="1034" y="1004"/>
                    <a:pt x="699" y="730"/>
                    <a:pt x="395" y="396"/>
                  </a:cubicBezTo>
                  <a:lnTo>
                    <a:pt x="122" y="9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078625" y="2325550"/>
              <a:ext cx="12175" cy="91225"/>
            </a:xfrm>
            <a:custGeom>
              <a:avLst/>
              <a:gdLst/>
              <a:ahLst/>
              <a:cxnLst/>
              <a:rect l="l" t="t" r="r" b="b"/>
              <a:pathLst>
                <a:path w="487" h="3649" extrusionOk="0">
                  <a:moveTo>
                    <a:pt x="1" y="1"/>
                  </a:moveTo>
                  <a:lnTo>
                    <a:pt x="92" y="426"/>
                  </a:lnTo>
                  <a:cubicBezTo>
                    <a:pt x="153" y="730"/>
                    <a:pt x="244" y="1216"/>
                    <a:pt x="335" y="1733"/>
                  </a:cubicBezTo>
                  <a:cubicBezTo>
                    <a:pt x="396" y="2250"/>
                    <a:pt x="457" y="2736"/>
                    <a:pt x="457" y="3071"/>
                  </a:cubicBezTo>
                  <a:cubicBezTo>
                    <a:pt x="457" y="3223"/>
                    <a:pt x="457" y="3405"/>
                    <a:pt x="457" y="3496"/>
                  </a:cubicBezTo>
                  <a:lnTo>
                    <a:pt x="457" y="3648"/>
                  </a:lnTo>
                  <a:cubicBezTo>
                    <a:pt x="457" y="3648"/>
                    <a:pt x="487" y="3587"/>
                    <a:pt x="487" y="3466"/>
                  </a:cubicBezTo>
                  <a:lnTo>
                    <a:pt x="487" y="3071"/>
                  </a:lnTo>
                  <a:cubicBezTo>
                    <a:pt x="457" y="2615"/>
                    <a:pt x="426" y="2159"/>
                    <a:pt x="365" y="1733"/>
                  </a:cubicBezTo>
                  <a:cubicBezTo>
                    <a:pt x="274" y="1186"/>
                    <a:pt x="183" y="730"/>
                    <a:pt x="122" y="396"/>
                  </a:cubicBezTo>
                  <a:cubicBezTo>
                    <a:pt x="61" y="244"/>
                    <a:pt x="61" y="92"/>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192600" y="2351400"/>
              <a:ext cx="16000" cy="76750"/>
            </a:xfrm>
            <a:custGeom>
              <a:avLst/>
              <a:gdLst/>
              <a:ahLst/>
              <a:cxnLst/>
              <a:rect l="l" t="t" r="r" b="b"/>
              <a:pathLst>
                <a:path w="640" h="3070" extrusionOk="0">
                  <a:moveTo>
                    <a:pt x="639" y="0"/>
                  </a:moveTo>
                  <a:lnTo>
                    <a:pt x="609" y="122"/>
                  </a:lnTo>
                  <a:cubicBezTo>
                    <a:pt x="609" y="243"/>
                    <a:pt x="579" y="365"/>
                    <a:pt x="579" y="456"/>
                  </a:cubicBezTo>
                  <a:cubicBezTo>
                    <a:pt x="548" y="730"/>
                    <a:pt x="487" y="1125"/>
                    <a:pt x="396" y="1550"/>
                  </a:cubicBezTo>
                  <a:cubicBezTo>
                    <a:pt x="305" y="1976"/>
                    <a:pt x="214" y="2371"/>
                    <a:pt x="123" y="2644"/>
                  </a:cubicBezTo>
                  <a:cubicBezTo>
                    <a:pt x="92" y="2736"/>
                    <a:pt x="62" y="2857"/>
                    <a:pt x="31" y="2948"/>
                  </a:cubicBezTo>
                  <a:cubicBezTo>
                    <a:pt x="31" y="3009"/>
                    <a:pt x="1" y="3040"/>
                    <a:pt x="1" y="3070"/>
                  </a:cubicBezTo>
                  <a:cubicBezTo>
                    <a:pt x="1" y="3070"/>
                    <a:pt x="1" y="3070"/>
                    <a:pt x="62" y="2979"/>
                  </a:cubicBezTo>
                  <a:cubicBezTo>
                    <a:pt x="92" y="2857"/>
                    <a:pt x="123" y="2736"/>
                    <a:pt x="153" y="2644"/>
                  </a:cubicBezTo>
                  <a:cubicBezTo>
                    <a:pt x="244" y="2371"/>
                    <a:pt x="335" y="1976"/>
                    <a:pt x="427" y="1550"/>
                  </a:cubicBezTo>
                  <a:cubicBezTo>
                    <a:pt x="518" y="1125"/>
                    <a:pt x="579" y="760"/>
                    <a:pt x="609" y="456"/>
                  </a:cubicBezTo>
                  <a:cubicBezTo>
                    <a:pt x="609" y="365"/>
                    <a:pt x="639" y="243"/>
                    <a:pt x="639" y="122"/>
                  </a:cubicBezTo>
                  <a:cubicBezTo>
                    <a:pt x="639" y="91"/>
                    <a:pt x="639" y="30"/>
                    <a:pt x="63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89125" y="2399250"/>
              <a:ext cx="6100" cy="30425"/>
            </a:xfrm>
            <a:custGeom>
              <a:avLst/>
              <a:gdLst/>
              <a:ahLst/>
              <a:cxnLst/>
              <a:rect l="l" t="t" r="r" b="b"/>
              <a:pathLst>
                <a:path w="244" h="1217" extrusionOk="0">
                  <a:moveTo>
                    <a:pt x="243" y="1"/>
                  </a:moveTo>
                  <a:lnTo>
                    <a:pt x="243" y="1"/>
                  </a:lnTo>
                  <a:cubicBezTo>
                    <a:pt x="183" y="183"/>
                    <a:pt x="152" y="396"/>
                    <a:pt x="122" y="609"/>
                  </a:cubicBezTo>
                  <a:cubicBezTo>
                    <a:pt x="61" y="822"/>
                    <a:pt x="31" y="1034"/>
                    <a:pt x="0" y="1217"/>
                  </a:cubicBezTo>
                  <a:cubicBezTo>
                    <a:pt x="61" y="1034"/>
                    <a:pt x="122" y="822"/>
                    <a:pt x="152" y="609"/>
                  </a:cubicBezTo>
                  <a:cubicBezTo>
                    <a:pt x="183" y="427"/>
                    <a:pt x="243" y="214"/>
                    <a:pt x="2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422100" y="2430425"/>
              <a:ext cx="2300" cy="44100"/>
            </a:xfrm>
            <a:custGeom>
              <a:avLst/>
              <a:gdLst/>
              <a:ahLst/>
              <a:cxnLst/>
              <a:rect l="l" t="t" r="r" b="b"/>
              <a:pathLst>
                <a:path w="92" h="1764" extrusionOk="0">
                  <a:moveTo>
                    <a:pt x="61" y="0"/>
                  </a:moveTo>
                  <a:cubicBezTo>
                    <a:pt x="61" y="0"/>
                    <a:pt x="61" y="31"/>
                    <a:pt x="61" y="61"/>
                  </a:cubicBezTo>
                  <a:lnTo>
                    <a:pt x="61" y="243"/>
                  </a:lnTo>
                  <a:lnTo>
                    <a:pt x="61" y="882"/>
                  </a:lnTo>
                  <a:cubicBezTo>
                    <a:pt x="61" y="1069"/>
                    <a:pt x="61" y="1238"/>
                    <a:pt x="47" y="1375"/>
                  </a:cubicBezTo>
                  <a:lnTo>
                    <a:pt x="47" y="1375"/>
                  </a:lnTo>
                  <a:cubicBezTo>
                    <a:pt x="71" y="1209"/>
                    <a:pt x="92" y="1055"/>
                    <a:pt x="92" y="882"/>
                  </a:cubicBezTo>
                  <a:lnTo>
                    <a:pt x="92" y="243"/>
                  </a:lnTo>
                  <a:cubicBezTo>
                    <a:pt x="92" y="152"/>
                    <a:pt x="92" y="61"/>
                    <a:pt x="61" y="0"/>
                  </a:cubicBezTo>
                  <a:close/>
                  <a:moveTo>
                    <a:pt x="47" y="1375"/>
                  </a:moveTo>
                  <a:lnTo>
                    <a:pt x="47" y="1375"/>
                  </a:lnTo>
                  <a:cubicBezTo>
                    <a:pt x="42" y="1412"/>
                    <a:pt x="36" y="1451"/>
                    <a:pt x="31" y="1490"/>
                  </a:cubicBezTo>
                  <a:cubicBezTo>
                    <a:pt x="38" y="1455"/>
                    <a:pt x="43" y="1416"/>
                    <a:pt x="47" y="1375"/>
                  </a:cubicBezTo>
                  <a:close/>
                  <a:moveTo>
                    <a:pt x="31" y="1490"/>
                  </a:moveTo>
                  <a:lnTo>
                    <a:pt x="31" y="1490"/>
                  </a:lnTo>
                  <a:cubicBezTo>
                    <a:pt x="0" y="1642"/>
                    <a:pt x="0" y="1763"/>
                    <a:pt x="0" y="1763"/>
                  </a:cubicBezTo>
                  <a:cubicBezTo>
                    <a:pt x="31" y="1672"/>
                    <a:pt x="31" y="1581"/>
                    <a:pt x="31" y="149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82425" y="2425100"/>
              <a:ext cx="367050" cy="140900"/>
            </a:xfrm>
            <a:custGeom>
              <a:avLst/>
              <a:gdLst/>
              <a:ahLst/>
              <a:cxnLst/>
              <a:rect l="l" t="t" r="r" b="b"/>
              <a:pathLst>
                <a:path w="14682" h="5636" extrusionOk="0">
                  <a:moveTo>
                    <a:pt x="14606" y="3138"/>
                  </a:moveTo>
                  <a:lnTo>
                    <a:pt x="14606" y="3138"/>
                  </a:lnTo>
                  <a:cubicBezTo>
                    <a:pt x="14611" y="3156"/>
                    <a:pt x="14616" y="3174"/>
                    <a:pt x="14621" y="3192"/>
                  </a:cubicBezTo>
                  <a:lnTo>
                    <a:pt x="14682" y="3162"/>
                  </a:lnTo>
                  <a:cubicBezTo>
                    <a:pt x="14657" y="3153"/>
                    <a:pt x="14632" y="3146"/>
                    <a:pt x="14606" y="3138"/>
                  </a:cubicBezTo>
                  <a:close/>
                  <a:moveTo>
                    <a:pt x="730" y="0"/>
                  </a:moveTo>
                  <a:cubicBezTo>
                    <a:pt x="244" y="882"/>
                    <a:pt x="1" y="1885"/>
                    <a:pt x="1" y="2918"/>
                  </a:cubicBezTo>
                  <a:lnTo>
                    <a:pt x="912" y="2918"/>
                  </a:lnTo>
                  <a:cubicBezTo>
                    <a:pt x="1095" y="4195"/>
                    <a:pt x="2250" y="5198"/>
                    <a:pt x="3527" y="5441"/>
                  </a:cubicBezTo>
                  <a:cubicBezTo>
                    <a:pt x="4089" y="5562"/>
                    <a:pt x="4564" y="5635"/>
                    <a:pt x="5020" y="5635"/>
                  </a:cubicBezTo>
                  <a:cubicBezTo>
                    <a:pt x="5598" y="5635"/>
                    <a:pt x="6147" y="5517"/>
                    <a:pt x="6809" y="5228"/>
                  </a:cubicBezTo>
                  <a:cubicBezTo>
                    <a:pt x="8055" y="4681"/>
                    <a:pt x="9666" y="3830"/>
                    <a:pt x="10882" y="3405"/>
                  </a:cubicBezTo>
                  <a:cubicBezTo>
                    <a:pt x="11668" y="3136"/>
                    <a:pt x="12490" y="2953"/>
                    <a:pt x="13296" y="2953"/>
                  </a:cubicBezTo>
                  <a:cubicBezTo>
                    <a:pt x="13741" y="2953"/>
                    <a:pt x="14181" y="3009"/>
                    <a:pt x="14606" y="3138"/>
                  </a:cubicBezTo>
                  <a:lnTo>
                    <a:pt x="14606" y="3138"/>
                  </a:lnTo>
                  <a:cubicBezTo>
                    <a:pt x="14158" y="1527"/>
                    <a:pt x="12475" y="484"/>
                    <a:pt x="10821" y="213"/>
                  </a:cubicBezTo>
                  <a:cubicBezTo>
                    <a:pt x="10389" y="144"/>
                    <a:pt x="9956" y="115"/>
                    <a:pt x="9523" y="115"/>
                  </a:cubicBezTo>
                  <a:cubicBezTo>
                    <a:pt x="8254" y="115"/>
                    <a:pt x="6984" y="358"/>
                    <a:pt x="5715" y="517"/>
                  </a:cubicBezTo>
                  <a:cubicBezTo>
                    <a:pt x="5087" y="597"/>
                    <a:pt x="4438" y="656"/>
                    <a:pt x="3793" y="656"/>
                  </a:cubicBezTo>
                  <a:cubicBezTo>
                    <a:pt x="2721" y="656"/>
                    <a:pt x="1660" y="494"/>
                    <a:pt x="7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104475" y="2434975"/>
              <a:ext cx="18250" cy="63100"/>
            </a:xfrm>
            <a:custGeom>
              <a:avLst/>
              <a:gdLst/>
              <a:ahLst/>
              <a:cxnLst/>
              <a:rect l="l" t="t" r="r" b="b"/>
              <a:pathLst>
                <a:path w="730" h="2524" extrusionOk="0">
                  <a:moveTo>
                    <a:pt x="730" y="1"/>
                  </a:moveTo>
                  <a:lnTo>
                    <a:pt x="730" y="1"/>
                  </a:lnTo>
                  <a:cubicBezTo>
                    <a:pt x="638" y="92"/>
                    <a:pt x="578" y="213"/>
                    <a:pt x="517" y="335"/>
                  </a:cubicBezTo>
                  <a:cubicBezTo>
                    <a:pt x="395" y="608"/>
                    <a:pt x="274" y="912"/>
                    <a:pt x="182" y="1216"/>
                  </a:cubicBezTo>
                  <a:cubicBezTo>
                    <a:pt x="91" y="1490"/>
                    <a:pt x="61" y="1824"/>
                    <a:pt x="30" y="2128"/>
                  </a:cubicBezTo>
                  <a:cubicBezTo>
                    <a:pt x="0" y="2250"/>
                    <a:pt x="0" y="2371"/>
                    <a:pt x="30" y="2523"/>
                  </a:cubicBezTo>
                  <a:cubicBezTo>
                    <a:pt x="61" y="2371"/>
                    <a:pt x="61" y="2250"/>
                    <a:pt x="61" y="2128"/>
                  </a:cubicBezTo>
                  <a:cubicBezTo>
                    <a:pt x="122" y="1824"/>
                    <a:pt x="182" y="1520"/>
                    <a:pt x="274" y="1216"/>
                  </a:cubicBezTo>
                  <a:cubicBezTo>
                    <a:pt x="334" y="912"/>
                    <a:pt x="456" y="639"/>
                    <a:pt x="578" y="365"/>
                  </a:cubicBezTo>
                  <a:cubicBezTo>
                    <a:pt x="638" y="244"/>
                    <a:pt x="669" y="122"/>
                    <a:pt x="7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083200" y="2476200"/>
              <a:ext cx="23575" cy="3625"/>
            </a:xfrm>
            <a:custGeom>
              <a:avLst/>
              <a:gdLst/>
              <a:ahLst/>
              <a:cxnLst/>
              <a:rect l="l" t="t" r="r" b="b"/>
              <a:pathLst>
                <a:path w="943" h="145" extrusionOk="0">
                  <a:moveTo>
                    <a:pt x="243" y="1"/>
                  </a:moveTo>
                  <a:cubicBezTo>
                    <a:pt x="160" y="1"/>
                    <a:pt x="76" y="8"/>
                    <a:pt x="0" y="23"/>
                  </a:cubicBezTo>
                  <a:cubicBezTo>
                    <a:pt x="152" y="84"/>
                    <a:pt x="304" y="84"/>
                    <a:pt x="486" y="84"/>
                  </a:cubicBezTo>
                  <a:cubicBezTo>
                    <a:pt x="638" y="115"/>
                    <a:pt x="790" y="145"/>
                    <a:pt x="942" y="145"/>
                  </a:cubicBezTo>
                  <a:cubicBezTo>
                    <a:pt x="790" y="84"/>
                    <a:pt x="638" y="23"/>
                    <a:pt x="486" y="23"/>
                  </a:cubicBezTo>
                  <a:cubicBezTo>
                    <a:pt x="410" y="8"/>
                    <a:pt x="327"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090775" y="2446000"/>
              <a:ext cx="20550" cy="8000"/>
            </a:xfrm>
            <a:custGeom>
              <a:avLst/>
              <a:gdLst/>
              <a:ahLst/>
              <a:cxnLst/>
              <a:rect l="l" t="t" r="r" b="b"/>
              <a:pathLst>
                <a:path w="822" h="320" extrusionOk="0">
                  <a:moveTo>
                    <a:pt x="157" y="0"/>
                  </a:moveTo>
                  <a:cubicBezTo>
                    <a:pt x="105" y="0"/>
                    <a:pt x="53" y="5"/>
                    <a:pt x="1" y="15"/>
                  </a:cubicBezTo>
                  <a:cubicBezTo>
                    <a:pt x="1" y="46"/>
                    <a:pt x="183" y="46"/>
                    <a:pt x="427" y="137"/>
                  </a:cubicBezTo>
                  <a:cubicBezTo>
                    <a:pt x="639" y="228"/>
                    <a:pt x="822" y="319"/>
                    <a:pt x="822" y="319"/>
                  </a:cubicBezTo>
                  <a:cubicBezTo>
                    <a:pt x="645" y="118"/>
                    <a:pt x="407" y="0"/>
                    <a:pt x="1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105975" y="2427000"/>
              <a:ext cx="346550" cy="138475"/>
            </a:xfrm>
            <a:custGeom>
              <a:avLst/>
              <a:gdLst/>
              <a:ahLst/>
              <a:cxnLst/>
              <a:rect l="l" t="t" r="r" b="b"/>
              <a:pathLst>
                <a:path w="13862" h="5539" extrusionOk="0">
                  <a:moveTo>
                    <a:pt x="8183" y="0"/>
                  </a:moveTo>
                  <a:cubicBezTo>
                    <a:pt x="7381" y="0"/>
                    <a:pt x="6578" y="84"/>
                    <a:pt x="5776" y="259"/>
                  </a:cubicBezTo>
                  <a:cubicBezTo>
                    <a:pt x="4864" y="441"/>
                    <a:pt x="3952" y="532"/>
                    <a:pt x="3010" y="532"/>
                  </a:cubicBezTo>
                  <a:lnTo>
                    <a:pt x="1977" y="532"/>
                  </a:lnTo>
                  <a:cubicBezTo>
                    <a:pt x="1977" y="532"/>
                    <a:pt x="2341" y="563"/>
                    <a:pt x="3040" y="563"/>
                  </a:cubicBezTo>
                  <a:cubicBezTo>
                    <a:pt x="3952" y="563"/>
                    <a:pt x="4895" y="502"/>
                    <a:pt x="5806" y="320"/>
                  </a:cubicBezTo>
                  <a:cubicBezTo>
                    <a:pt x="6576" y="166"/>
                    <a:pt x="7355" y="89"/>
                    <a:pt x="8138" y="89"/>
                  </a:cubicBezTo>
                  <a:cubicBezTo>
                    <a:pt x="8747" y="89"/>
                    <a:pt x="9359" y="135"/>
                    <a:pt x="9971" y="228"/>
                  </a:cubicBezTo>
                  <a:cubicBezTo>
                    <a:pt x="10791" y="350"/>
                    <a:pt x="11551" y="654"/>
                    <a:pt x="12250" y="1140"/>
                  </a:cubicBezTo>
                  <a:cubicBezTo>
                    <a:pt x="12955" y="1640"/>
                    <a:pt x="13490" y="2338"/>
                    <a:pt x="13772" y="3153"/>
                  </a:cubicBezTo>
                  <a:lnTo>
                    <a:pt x="13772" y="3153"/>
                  </a:lnTo>
                  <a:cubicBezTo>
                    <a:pt x="13424" y="3012"/>
                    <a:pt x="13050" y="2902"/>
                    <a:pt x="12676" y="2873"/>
                  </a:cubicBezTo>
                  <a:cubicBezTo>
                    <a:pt x="12606" y="2871"/>
                    <a:pt x="12536" y="2870"/>
                    <a:pt x="12466" y="2870"/>
                  </a:cubicBezTo>
                  <a:cubicBezTo>
                    <a:pt x="11564" y="2870"/>
                    <a:pt x="10665" y="3051"/>
                    <a:pt x="9819" y="3390"/>
                  </a:cubicBezTo>
                  <a:cubicBezTo>
                    <a:pt x="8968" y="3663"/>
                    <a:pt x="8117" y="4028"/>
                    <a:pt x="7296" y="4393"/>
                  </a:cubicBezTo>
                  <a:cubicBezTo>
                    <a:pt x="6931" y="4575"/>
                    <a:pt x="6536" y="4757"/>
                    <a:pt x="6171" y="4940"/>
                  </a:cubicBezTo>
                  <a:cubicBezTo>
                    <a:pt x="5806" y="5092"/>
                    <a:pt x="5442" y="5244"/>
                    <a:pt x="5077" y="5335"/>
                  </a:cubicBezTo>
                  <a:cubicBezTo>
                    <a:pt x="4634" y="5431"/>
                    <a:pt x="4192" y="5491"/>
                    <a:pt x="3742" y="5491"/>
                  </a:cubicBezTo>
                  <a:cubicBezTo>
                    <a:pt x="3481" y="5491"/>
                    <a:pt x="3217" y="5471"/>
                    <a:pt x="2949" y="5426"/>
                  </a:cubicBezTo>
                  <a:cubicBezTo>
                    <a:pt x="2372" y="5365"/>
                    <a:pt x="1825" y="5152"/>
                    <a:pt x="1338" y="4818"/>
                  </a:cubicBezTo>
                  <a:cubicBezTo>
                    <a:pt x="974" y="4575"/>
                    <a:pt x="670" y="4271"/>
                    <a:pt x="426" y="3906"/>
                  </a:cubicBezTo>
                  <a:cubicBezTo>
                    <a:pt x="244" y="3572"/>
                    <a:pt x="92" y="3207"/>
                    <a:pt x="1" y="2842"/>
                  </a:cubicBezTo>
                  <a:lnTo>
                    <a:pt x="1" y="2842"/>
                  </a:lnTo>
                  <a:cubicBezTo>
                    <a:pt x="1" y="2843"/>
                    <a:pt x="1" y="2964"/>
                    <a:pt x="62" y="3146"/>
                  </a:cubicBezTo>
                  <a:cubicBezTo>
                    <a:pt x="153" y="3420"/>
                    <a:pt x="244" y="3663"/>
                    <a:pt x="396" y="3906"/>
                  </a:cubicBezTo>
                  <a:cubicBezTo>
                    <a:pt x="639" y="4271"/>
                    <a:pt x="943" y="4605"/>
                    <a:pt x="1308" y="4849"/>
                  </a:cubicBezTo>
                  <a:cubicBezTo>
                    <a:pt x="1794" y="5183"/>
                    <a:pt x="2372" y="5396"/>
                    <a:pt x="2949" y="5487"/>
                  </a:cubicBezTo>
                  <a:cubicBezTo>
                    <a:pt x="3211" y="5521"/>
                    <a:pt x="3478" y="5538"/>
                    <a:pt x="3745" y="5538"/>
                  </a:cubicBezTo>
                  <a:cubicBezTo>
                    <a:pt x="4191" y="5538"/>
                    <a:pt x="4640" y="5491"/>
                    <a:pt x="5077" y="5396"/>
                  </a:cubicBezTo>
                  <a:cubicBezTo>
                    <a:pt x="5472" y="5274"/>
                    <a:pt x="5837" y="5152"/>
                    <a:pt x="6202" y="5000"/>
                  </a:cubicBezTo>
                  <a:cubicBezTo>
                    <a:pt x="6566" y="4849"/>
                    <a:pt x="6961" y="4636"/>
                    <a:pt x="7326" y="4453"/>
                  </a:cubicBezTo>
                  <a:cubicBezTo>
                    <a:pt x="8147" y="4089"/>
                    <a:pt x="8998" y="3724"/>
                    <a:pt x="9819" y="3450"/>
                  </a:cubicBezTo>
                  <a:cubicBezTo>
                    <a:pt x="10731" y="3086"/>
                    <a:pt x="11703" y="2934"/>
                    <a:pt x="12645" y="2934"/>
                  </a:cubicBezTo>
                  <a:cubicBezTo>
                    <a:pt x="13041" y="2964"/>
                    <a:pt x="13436" y="3086"/>
                    <a:pt x="13801" y="3268"/>
                  </a:cubicBezTo>
                  <a:lnTo>
                    <a:pt x="13861" y="3298"/>
                  </a:lnTo>
                  <a:lnTo>
                    <a:pt x="13861" y="3207"/>
                  </a:lnTo>
                  <a:cubicBezTo>
                    <a:pt x="13557" y="2326"/>
                    <a:pt x="13010" y="1596"/>
                    <a:pt x="12281" y="1049"/>
                  </a:cubicBezTo>
                  <a:cubicBezTo>
                    <a:pt x="11582" y="593"/>
                    <a:pt x="10791" y="259"/>
                    <a:pt x="9971" y="137"/>
                  </a:cubicBezTo>
                  <a:cubicBezTo>
                    <a:pt x="9375" y="47"/>
                    <a:pt x="8779" y="0"/>
                    <a:pt x="8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143975" y="2441825"/>
              <a:ext cx="18275" cy="114000"/>
            </a:xfrm>
            <a:custGeom>
              <a:avLst/>
              <a:gdLst/>
              <a:ahLst/>
              <a:cxnLst/>
              <a:rect l="l" t="t" r="r" b="b"/>
              <a:pathLst>
                <a:path w="731" h="4560" extrusionOk="0">
                  <a:moveTo>
                    <a:pt x="730" y="0"/>
                  </a:moveTo>
                  <a:cubicBezTo>
                    <a:pt x="700" y="31"/>
                    <a:pt x="669" y="91"/>
                    <a:pt x="639" y="152"/>
                  </a:cubicBezTo>
                  <a:cubicBezTo>
                    <a:pt x="578" y="304"/>
                    <a:pt x="487" y="456"/>
                    <a:pt x="457" y="608"/>
                  </a:cubicBezTo>
                  <a:cubicBezTo>
                    <a:pt x="61" y="1672"/>
                    <a:pt x="1" y="2797"/>
                    <a:pt x="213" y="3921"/>
                  </a:cubicBezTo>
                  <a:cubicBezTo>
                    <a:pt x="244" y="4073"/>
                    <a:pt x="305" y="4225"/>
                    <a:pt x="335" y="4407"/>
                  </a:cubicBezTo>
                  <a:cubicBezTo>
                    <a:pt x="365" y="4438"/>
                    <a:pt x="396" y="4499"/>
                    <a:pt x="396" y="4559"/>
                  </a:cubicBezTo>
                  <a:cubicBezTo>
                    <a:pt x="426" y="4559"/>
                    <a:pt x="335" y="4316"/>
                    <a:pt x="274" y="3891"/>
                  </a:cubicBezTo>
                  <a:cubicBezTo>
                    <a:pt x="183" y="3344"/>
                    <a:pt x="153" y="2797"/>
                    <a:pt x="183" y="2249"/>
                  </a:cubicBezTo>
                  <a:cubicBezTo>
                    <a:pt x="213" y="1702"/>
                    <a:pt x="335" y="1155"/>
                    <a:pt x="487" y="638"/>
                  </a:cubicBezTo>
                  <a:cubicBezTo>
                    <a:pt x="639" y="243"/>
                    <a:pt x="730" y="0"/>
                    <a:pt x="7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235925" y="2500325"/>
              <a:ext cx="13700" cy="53225"/>
            </a:xfrm>
            <a:custGeom>
              <a:avLst/>
              <a:gdLst/>
              <a:ahLst/>
              <a:cxnLst/>
              <a:rect l="l" t="t" r="r" b="b"/>
              <a:pathLst>
                <a:path w="548" h="2129" extrusionOk="0">
                  <a:moveTo>
                    <a:pt x="31" y="1"/>
                  </a:moveTo>
                  <a:cubicBezTo>
                    <a:pt x="1" y="92"/>
                    <a:pt x="1" y="213"/>
                    <a:pt x="31" y="335"/>
                  </a:cubicBezTo>
                  <a:cubicBezTo>
                    <a:pt x="61" y="578"/>
                    <a:pt x="92" y="821"/>
                    <a:pt x="153" y="1095"/>
                  </a:cubicBezTo>
                  <a:cubicBezTo>
                    <a:pt x="244" y="1399"/>
                    <a:pt x="335" y="1642"/>
                    <a:pt x="396" y="1855"/>
                  </a:cubicBezTo>
                  <a:cubicBezTo>
                    <a:pt x="426" y="1946"/>
                    <a:pt x="487" y="2037"/>
                    <a:pt x="517" y="2128"/>
                  </a:cubicBezTo>
                  <a:cubicBezTo>
                    <a:pt x="548" y="2128"/>
                    <a:pt x="396" y="1672"/>
                    <a:pt x="244" y="1064"/>
                  </a:cubicBezTo>
                  <a:cubicBezTo>
                    <a:pt x="183" y="791"/>
                    <a:pt x="122" y="517"/>
                    <a:pt x="92" y="305"/>
                  </a:cubicBezTo>
                  <a:cubicBezTo>
                    <a:pt x="61" y="213"/>
                    <a:pt x="61" y="92"/>
                    <a:pt x="3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223000" y="2467650"/>
              <a:ext cx="5350" cy="31175"/>
            </a:xfrm>
            <a:custGeom>
              <a:avLst/>
              <a:gdLst/>
              <a:ahLst/>
              <a:cxnLst/>
              <a:rect l="l" t="t" r="r" b="b"/>
              <a:pathLst>
                <a:path w="214" h="1247" extrusionOk="0">
                  <a:moveTo>
                    <a:pt x="92" y="1"/>
                  </a:moveTo>
                  <a:cubicBezTo>
                    <a:pt x="1" y="426"/>
                    <a:pt x="31" y="852"/>
                    <a:pt x="183" y="1247"/>
                  </a:cubicBezTo>
                  <a:cubicBezTo>
                    <a:pt x="214" y="1247"/>
                    <a:pt x="153" y="973"/>
                    <a:pt x="122" y="639"/>
                  </a:cubicBezTo>
                  <a:cubicBezTo>
                    <a:pt x="122" y="426"/>
                    <a:pt x="92" y="213"/>
                    <a:pt x="9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238200" y="2434975"/>
              <a:ext cx="7625" cy="28900"/>
            </a:xfrm>
            <a:custGeom>
              <a:avLst/>
              <a:gdLst/>
              <a:ahLst/>
              <a:cxnLst/>
              <a:rect l="l" t="t" r="r" b="b"/>
              <a:pathLst>
                <a:path w="305" h="1156" extrusionOk="0">
                  <a:moveTo>
                    <a:pt x="274" y="1"/>
                  </a:moveTo>
                  <a:lnTo>
                    <a:pt x="274" y="1"/>
                  </a:lnTo>
                  <a:cubicBezTo>
                    <a:pt x="153" y="153"/>
                    <a:pt x="92" y="335"/>
                    <a:pt x="62" y="548"/>
                  </a:cubicBezTo>
                  <a:cubicBezTo>
                    <a:pt x="1" y="730"/>
                    <a:pt x="1" y="943"/>
                    <a:pt x="62" y="1156"/>
                  </a:cubicBezTo>
                  <a:cubicBezTo>
                    <a:pt x="92" y="1156"/>
                    <a:pt x="92" y="882"/>
                    <a:pt x="153" y="548"/>
                  </a:cubicBezTo>
                  <a:cubicBezTo>
                    <a:pt x="183" y="244"/>
                    <a:pt x="305" y="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302025" y="2428900"/>
              <a:ext cx="9150" cy="24350"/>
            </a:xfrm>
            <a:custGeom>
              <a:avLst/>
              <a:gdLst/>
              <a:ahLst/>
              <a:cxnLst/>
              <a:rect l="l" t="t" r="r" b="b"/>
              <a:pathLst>
                <a:path w="366" h="974" extrusionOk="0">
                  <a:moveTo>
                    <a:pt x="92" y="0"/>
                  </a:moveTo>
                  <a:cubicBezTo>
                    <a:pt x="1" y="335"/>
                    <a:pt x="92" y="699"/>
                    <a:pt x="335" y="973"/>
                  </a:cubicBezTo>
                  <a:cubicBezTo>
                    <a:pt x="366" y="973"/>
                    <a:pt x="244" y="760"/>
                    <a:pt x="183" y="517"/>
                  </a:cubicBezTo>
                  <a:cubicBezTo>
                    <a:pt x="92" y="244"/>
                    <a:pt x="123" y="0"/>
                    <a:pt x="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337000" y="2448650"/>
              <a:ext cx="25100" cy="57775"/>
            </a:xfrm>
            <a:custGeom>
              <a:avLst/>
              <a:gdLst/>
              <a:ahLst/>
              <a:cxnLst/>
              <a:rect l="l" t="t" r="r" b="b"/>
              <a:pathLst>
                <a:path w="1004" h="2311" extrusionOk="0">
                  <a:moveTo>
                    <a:pt x="0" y="1"/>
                  </a:moveTo>
                  <a:cubicBezTo>
                    <a:pt x="0" y="122"/>
                    <a:pt x="31" y="244"/>
                    <a:pt x="61" y="365"/>
                  </a:cubicBezTo>
                  <a:cubicBezTo>
                    <a:pt x="152" y="669"/>
                    <a:pt x="243" y="943"/>
                    <a:pt x="365" y="1217"/>
                  </a:cubicBezTo>
                  <a:cubicBezTo>
                    <a:pt x="487" y="1490"/>
                    <a:pt x="608" y="1764"/>
                    <a:pt x="760" y="2007"/>
                  </a:cubicBezTo>
                  <a:cubicBezTo>
                    <a:pt x="821" y="2128"/>
                    <a:pt x="912" y="2220"/>
                    <a:pt x="1003" y="2311"/>
                  </a:cubicBezTo>
                  <a:cubicBezTo>
                    <a:pt x="942" y="2189"/>
                    <a:pt x="882" y="2068"/>
                    <a:pt x="821" y="1976"/>
                  </a:cubicBezTo>
                  <a:cubicBezTo>
                    <a:pt x="699" y="1764"/>
                    <a:pt x="578" y="1490"/>
                    <a:pt x="426" y="1186"/>
                  </a:cubicBezTo>
                  <a:cubicBezTo>
                    <a:pt x="304" y="852"/>
                    <a:pt x="183" y="548"/>
                    <a:pt x="122" y="335"/>
                  </a:cubicBezTo>
                  <a:cubicBezTo>
                    <a:pt x="91" y="213"/>
                    <a:pt x="61" y="92"/>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368900" y="2437250"/>
              <a:ext cx="6875" cy="8400"/>
            </a:xfrm>
            <a:custGeom>
              <a:avLst/>
              <a:gdLst/>
              <a:ahLst/>
              <a:cxnLst/>
              <a:rect l="l" t="t" r="r" b="b"/>
              <a:pathLst>
                <a:path w="275" h="336" extrusionOk="0">
                  <a:moveTo>
                    <a:pt x="274" y="1"/>
                  </a:moveTo>
                  <a:lnTo>
                    <a:pt x="274" y="1"/>
                  </a:lnTo>
                  <a:cubicBezTo>
                    <a:pt x="274" y="1"/>
                    <a:pt x="153" y="31"/>
                    <a:pt x="92" y="122"/>
                  </a:cubicBezTo>
                  <a:cubicBezTo>
                    <a:pt x="31" y="244"/>
                    <a:pt x="1" y="335"/>
                    <a:pt x="31" y="335"/>
                  </a:cubicBezTo>
                  <a:cubicBezTo>
                    <a:pt x="62" y="335"/>
                    <a:pt x="92" y="274"/>
                    <a:pt x="153" y="183"/>
                  </a:cubicBezTo>
                  <a:cubicBezTo>
                    <a:pt x="244" y="92"/>
                    <a:pt x="274" y="31"/>
                    <a:pt x="2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115900" y="2485775"/>
              <a:ext cx="335100" cy="53475"/>
            </a:xfrm>
            <a:custGeom>
              <a:avLst/>
              <a:gdLst/>
              <a:ahLst/>
              <a:cxnLst/>
              <a:rect l="l" t="t" r="r" b="b"/>
              <a:pathLst>
                <a:path w="13404" h="2139" extrusionOk="0">
                  <a:moveTo>
                    <a:pt x="11670" y="53"/>
                  </a:moveTo>
                  <a:lnTo>
                    <a:pt x="11670" y="53"/>
                  </a:lnTo>
                  <a:cubicBezTo>
                    <a:pt x="12120" y="127"/>
                    <a:pt x="12588" y="301"/>
                    <a:pt x="12978" y="552"/>
                  </a:cubicBezTo>
                  <a:cubicBezTo>
                    <a:pt x="12999" y="565"/>
                    <a:pt x="13021" y="578"/>
                    <a:pt x="13042" y="592"/>
                  </a:cubicBezTo>
                  <a:lnTo>
                    <a:pt x="13042" y="592"/>
                  </a:lnTo>
                  <a:cubicBezTo>
                    <a:pt x="12629" y="311"/>
                    <a:pt x="12168" y="123"/>
                    <a:pt x="11670" y="53"/>
                  </a:cubicBezTo>
                  <a:close/>
                  <a:moveTo>
                    <a:pt x="13042" y="592"/>
                  </a:moveTo>
                  <a:lnTo>
                    <a:pt x="13042" y="592"/>
                  </a:lnTo>
                  <a:cubicBezTo>
                    <a:pt x="13071" y="612"/>
                    <a:pt x="13099" y="632"/>
                    <a:pt x="13127" y="652"/>
                  </a:cubicBezTo>
                  <a:lnTo>
                    <a:pt x="13127" y="652"/>
                  </a:lnTo>
                  <a:cubicBezTo>
                    <a:pt x="13099" y="631"/>
                    <a:pt x="13071" y="611"/>
                    <a:pt x="13042" y="592"/>
                  </a:cubicBezTo>
                  <a:close/>
                  <a:moveTo>
                    <a:pt x="13127" y="652"/>
                  </a:moveTo>
                  <a:lnTo>
                    <a:pt x="13127" y="652"/>
                  </a:lnTo>
                  <a:cubicBezTo>
                    <a:pt x="13217" y="720"/>
                    <a:pt x="13304" y="798"/>
                    <a:pt x="13380" y="888"/>
                  </a:cubicBezTo>
                  <a:lnTo>
                    <a:pt x="13380" y="888"/>
                  </a:lnTo>
                  <a:cubicBezTo>
                    <a:pt x="13357" y="857"/>
                    <a:pt x="13335" y="818"/>
                    <a:pt x="13312" y="795"/>
                  </a:cubicBezTo>
                  <a:cubicBezTo>
                    <a:pt x="13252" y="746"/>
                    <a:pt x="13190" y="698"/>
                    <a:pt x="13127" y="652"/>
                  </a:cubicBezTo>
                  <a:close/>
                  <a:moveTo>
                    <a:pt x="13380" y="888"/>
                  </a:moveTo>
                  <a:cubicBezTo>
                    <a:pt x="13388" y="899"/>
                    <a:pt x="13396" y="909"/>
                    <a:pt x="13404" y="917"/>
                  </a:cubicBezTo>
                  <a:cubicBezTo>
                    <a:pt x="13396" y="907"/>
                    <a:pt x="13388" y="898"/>
                    <a:pt x="13380" y="888"/>
                  </a:cubicBezTo>
                  <a:close/>
                  <a:moveTo>
                    <a:pt x="10950" y="1"/>
                  </a:moveTo>
                  <a:cubicBezTo>
                    <a:pt x="10373" y="1"/>
                    <a:pt x="9813" y="98"/>
                    <a:pt x="9270" y="279"/>
                  </a:cubicBezTo>
                  <a:cubicBezTo>
                    <a:pt x="8388" y="583"/>
                    <a:pt x="7537" y="917"/>
                    <a:pt x="6686" y="1342"/>
                  </a:cubicBezTo>
                  <a:cubicBezTo>
                    <a:pt x="5865" y="1738"/>
                    <a:pt x="4954" y="1981"/>
                    <a:pt x="4042" y="2102"/>
                  </a:cubicBezTo>
                  <a:cubicBezTo>
                    <a:pt x="4984" y="2011"/>
                    <a:pt x="5865" y="1768"/>
                    <a:pt x="6716" y="1342"/>
                  </a:cubicBezTo>
                  <a:cubicBezTo>
                    <a:pt x="7537" y="947"/>
                    <a:pt x="8419" y="583"/>
                    <a:pt x="9300" y="279"/>
                  </a:cubicBezTo>
                  <a:cubicBezTo>
                    <a:pt x="9834" y="93"/>
                    <a:pt x="10421" y="14"/>
                    <a:pt x="10994" y="14"/>
                  </a:cubicBezTo>
                  <a:cubicBezTo>
                    <a:pt x="11171" y="14"/>
                    <a:pt x="11347" y="21"/>
                    <a:pt x="11519" y="35"/>
                  </a:cubicBezTo>
                  <a:cubicBezTo>
                    <a:pt x="11570" y="40"/>
                    <a:pt x="11620" y="46"/>
                    <a:pt x="11670" y="53"/>
                  </a:cubicBezTo>
                  <a:lnTo>
                    <a:pt x="11670" y="53"/>
                  </a:lnTo>
                  <a:cubicBezTo>
                    <a:pt x="11630" y="46"/>
                    <a:pt x="11589" y="40"/>
                    <a:pt x="11549" y="35"/>
                  </a:cubicBezTo>
                  <a:cubicBezTo>
                    <a:pt x="11348" y="12"/>
                    <a:pt x="11148" y="1"/>
                    <a:pt x="10950" y="1"/>
                  </a:cubicBezTo>
                  <a:close/>
                  <a:moveTo>
                    <a:pt x="1" y="1131"/>
                  </a:moveTo>
                  <a:lnTo>
                    <a:pt x="1" y="1131"/>
                  </a:lnTo>
                  <a:cubicBezTo>
                    <a:pt x="62" y="1192"/>
                    <a:pt x="183" y="1252"/>
                    <a:pt x="333" y="1342"/>
                  </a:cubicBezTo>
                  <a:cubicBezTo>
                    <a:pt x="789" y="1586"/>
                    <a:pt x="1276" y="1798"/>
                    <a:pt x="1762" y="1920"/>
                  </a:cubicBezTo>
                  <a:cubicBezTo>
                    <a:pt x="2318" y="2053"/>
                    <a:pt x="2875" y="2138"/>
                    <a:pt x="3431" y="2138"/>
                  </a:cubicBezTo>
                  <a:cubicBezTo>
                    <a:pt x="3634" y="2138"/>
                    <a:pt x="3838" y="2127"/>
                    <a:pt x="4042" y="2102"/>
                  </a:cubicBezTo>
                  <a:lnTo>
                    <a:pt x="4042" y="2102"/>
                  </a:lnTo>
                  <a:cubicBezTo>
                    <a:pt x="3869" y="2115"/>
                    <a:pt x="3696" y="2121"/>
                    <a:pt x="3523" y="2121"/>
                  </a:cubicBezTo>
                  <a:cubicBezTo>
                    <a:pt x="2422" y="2121"/>
                    <a:pt x="1336" y="1868"/>
                    <a:pt x="364" y="1342"/>
                  </a:cubicBezTo>
                  <a:cubicBezTo>
                    <a:pt x="183" y="1252"/>
                    <a:pt x="62" y="1192"/>
                    <a:pt x="1" y="113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111300" y="2463850"/>
              <a:ext cx="181650" cy="20550"/>
            </a:xfrm>
            <a:custGeom>
              <a:avLst/>
              <a:gdLst/>
              <a:ahLst/>
              <a:cxnLst/>
              <a:rect l="l" t="t" r="r" b="b"/>
              <a:pathLst>
                <a:path w="7266" h="822" extrusionOk="0">
                  <a:moveTo>
                    <a:pt x="7265" y="1"/>
                  </a:moveTo>
                  <a:lnTo>
                    <a:pt x="6961" y="92"/>
                  </a:lnTo>
                  <a:cubicBezTo>
                    <a:pt x="6779" y="153"/>
                    <a:pt x="6536" y="244"/>
                    <a:pt x="6201" y="365"/>
                  </a:cubicBezTo>
                  <a:cubicBezTo>
                    <a:pt x="5381" y="639"/>
                    <a:pt x="4499" y="791"/>
                    <a:pt x="3618" y="791"/>
                  </a:cubicBezTo>
                  <a:cubicBezTo>
                    <a:pt x="2767" y="760"/>
                    <a:pt x="1885" y="609"/>
                    <a:pt x="1034" y="365"/>
                  </a:cubicBezTo>
                  <a:lnTo>
                    <a:pt x="274" y="122"/>
                  </a:lnTo>
                  <a:lnTo>
                    <a:pt x="1" y="61"/>
                  </a:lnTo>
                  <a:lnTo>
                    <a:pt x="1" y="61"/>
                  </a:lnTo>
                  <a:cubicBezTo>
                    <a:pt x="1" y="61"/>
                    <a:pt x="396" y="183"/>
                    <a:pt x="1034" y="396"/>
                  </a:cubicBezTo>
                  <a:cubicBezTo>
                    <a:pt x="1885" y="639"/>
                    <a:pt x="2767" y="791"/>
                    <a:pt x="3618" y="821"/>
                  </a:cubicBezTo>
                  <a:cubicBezTo>
                    <a:pt x="4530" y="821"/>
                    <a:pt x="5381" y="669"/>
                    <a:pt x="6232" y="396"/>
                  </a:cubicBezTo>
                  <a:cubicBezTo>
                    <a:pt x="6566" y="274"/>
                    <a:pt x="6809" y="183"/>
                    <a:pt x="6992" y="122"/>
                  </a:cubicBezTo>
                  <a:cubicBezTo>
                    <a:pt x="7174" y="31"/>
                    <a:pt x="7265" y="1"/>
                    <a:pt x="726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124975" y="2434950"/>
              <a:ext cx="264475" cy="18300"/>
            </a:xfrm>
            <a:custGeom>
              <a:avLst/>
              <a:gdLst/>
              <a:ahLst/>
              <a:cxnLst/>
              <a:rect l="l" t="t" r="r" b="b"/>
              <a:pathLst>
                <a:path w="10579" h="732" extrusionOk="0">
                  <a:moveTo>
                    <a:pt x="8031" y="0"/>
                  </a:moveTo>
                  <a:cubicBezTo>
                    <a:pt x="7826" y="0"/>
                    <a:pt x="7622" y="10"/>
                    <a:pt x="7417" y="32"/>
                  </a:cubicBezTo>
                  <a:cubicBezTo>
                    <a:pt x="6779" y="93"/>
                    <a:pt x="6080" y="245"/>
                    <a:pt x="5350" y="397"/>
                  </a:cubicBezTo>
                  <a:cubicBezTo>
                    <a:pt x="4638" y="536"/>
                    <a:pt x="3906" y="605"/>
                    <a:pt x="3177" y="605"/>
                  </a:cubicBezTo>
                  <a:cubicBezTo>
                    <a:pt x="2630" y="605"/>
                    <a:pt x="2085" y="566"/>
                    <a:pt x="1551" y="488"/>
                  </a:cubicBezTo>
                  <a:cubicBezTo>
                    <a:pt x="1065" y="427"/>
                    <a:pt x="669" y="366"/>
                    <a:pt x="396" y="306"/>
                  </a:cubicBezTo>
                  <a:lnTo>
                    <a:pt x="1" y="245"/>
                  </a:lnTo>
                  <a:lnTo>
                    <a:pt x="1" y="245"/>
                  </a:lnTo>
                  <a:cubicBezTo>
                    <a:pt x="1" y="245"/>
                    <a:pt x="578" y="397"/>
                    <a:pt x="1551" y="518"/>
                  </a:cubicBezTo>
                  <a:cubicBezTo>
                    <a:pt x="2085" y="596"/>
                    <a:pt x="2630" y="636"/>
                    <a:pt x="3177" y="636"/>
                  </a:cubicBezTo>
                  <a:cubicBezTo>
                    <a:pt x="3906" y="636"/>
                    <a:pt x="4638" y="566"/>
                    <a:pt x="5350" y="427"/>
                  </a:cubicBezTo>
                  <a:cubicBezTo>
                    <a:pt x="6080" y="275"/>
                    <a:pt x="6779" y="154"/>
                    <a:pt x="7417" y="93"/>
                  </a:cubicBezTo>
                  <a:cubicBezTo>
                    <a:pt x="7657" y="68"/>
                    <a:pt x="7891" y="53"/>
                    <a:pt x="8124" y="53"/>
                  </a:cubicBezTo>
                  <a:cubicBezTo>
                    <a:pt x="8453" y="53"/>
                    <a:pt x="8781" y="82"/>
                    <a:pt x="9119" y="154"/>
                  </a:cubicBezTo>
                  <a:cubicBezTo>
                    <a:pt x="9484" y="214"/>
                    <a:pt x="9849" y="336"/>
                    <a:pt x="10183" y="518"/>
                  </a:cubicBezTo>
                  <a:cubicBezTo>
                    <a:pt x="10305" y="579"/>
                    <a:pt x="10396" y="609"/>
                    <a:pt x="10457" y="670"/>
                  </a:cubicBezTo>
                  <a:lnTo>
                    <a:pt x="10578" y="731"/>
                  </a:lnTo>
                  <a:cubicBezTo>
                    <a:pt x="10457" y="640"/>
                    <a:pt x="10335" y="549"/>
                    <a:pt x="10214" y="488"/>
                  </a:cubicBezTo>
                  <a:cubicBezTo>
                    <a:pt x="9879" y="306"/>
                    <a:pt x="9515" y="184"/>
                    <a:pt x="9150" y="93"/>
                  </a:cubicBezTo>
                  <a:cubicBezTo>
                    <a:pt x="8777" y="34"/>
                    <a:pt x="8404" y="0"/>
                    <a:pt x="80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213125" y="2446050"/>
              <a:ext cx="235600" cy="57350"/>
            </a:xfrm>
            <a:custGeom>
              <a:avLst/>
              <a:gdLst/>
              <a:ahLst/>
              <a:cxnLst/>
              <a:rect l="l" t="t" r="r" b="b"/>
              <a:pathLst>
                <a:path w="9424" h="2294" extrusionOk="0">
                  <a:moveTo>
                    <a:pt x="5646" y="1"/>
                  </a:moveTo>
                  <a:cubicBezTo>
                    <a:pt x="5385" y="1"/>
                    <a:pt x="5123" y="25"/>
                    <a:pt x="4864" y="74"/>
                  </a:cubicBezTo>
                  <a:cubicBezTo>
                    <a:pt x="4165" y="196"/>
                    <a:pt x="3496" y="469"/>
                    <a:pt x="2919" y="865"/>
                  </a:cubicBezTo>
                  <a:cubicBezTo>
                    <a:pt x="2372" y="1199"/>
                    <a:pt x="1885" y="1533"/>
                    <a:pt x="1460" y="1746"/>
                  </a:cubicBezTo>
                  <a:cubicBezTo>
                    <a:pt x="1004" y="1989"/>
                    <a:pt x="517" y="2141"/>
                    <a:pt x="1" y="2263"/>
                  </a:cubicBezTo>
                  <a:lnTo>
                    <a:pt x="122" y="2263"/>
                  </a:lnTo>
                  <a:cubicBezTo>
                    <a:pt x="213" y="2263"/>
                    <a:pt x="305" y="2232"/>
                    <a:pt x="426" y="2232"/>
                  </a:cubicBezTo>
                  <a:cubicBezTo>
                    <a:pt x="791" y="2141"/>
                    <a:pt x="1186" y="2020"/>
                    <a:pt x="1520" y="1837"/>
                  </a:cubicBezTo>
                  <a:cubicBezTo>
                    <a:pt x="1976" y="1624"/>
                    <a:pt x="2463" y="1321"/>
                    <a:pt x="3010" y="1017"/>
                  </a:cubicBezTo>
                  <a:cubicBezTo>
                    <a:pt x="3587" y="621"/>
                    <a:pt x="4226" y="378"/>
                    <a:pt x="4894" y="257"/>
                  </a:cubicBezTo>
                  <a:cubicBezTo>
                    <a:pt x="5164" y="210"/>
                    <a:pt x="5428" y="186"/>
                    <a:pt x="5690" y="186"/>
                  </a:cubicBezTo>
                  <a:cubicBezTo>
                    <a:pt x="6109" y="186"/>
                    <a:pt x="6520" y="247"/>
                    <a:pt x="6931" y="378"/>
                  </a:cubicBezTo>
                  <a:cubicBezTo>
                    <a:pt x="7448" y="530"/>
                    <a:pt x="7964" y="804"/>
                    <a:pt x="8390" y="1169"/>
                  </a:cubicBezTo>
                  <a:cubicBezTo>
                    <a:pt x="8785" y="1503"/>
                    <a:pt x="9119" y="1868"/>
                    <a:pt x="9423" y="2293"/>
                  </a:cubicBezTo>
                  <a:cubicBezTo>
                    <a:pt x="9393" y="2172"/>
                    <a:pt x="9302" y="2050"/>
                    <a:pt x="9241" y="1928"/>
                  </a:cubicBezTo>
                  <a:cubicBezTo>
                    <a:pt x="9028" y="1624"/>
                    <a:pt x="8755" y="1321"/>
                    <a:pt x="8481" y="1077"/>
                  </a:cubicBezTo>
                  <a:cubicBezTo>
                    <a:pt x="7682" y="375"/>
                    <a:pt x="6670" y="1"/>
                    <a:pt x="5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200200" y="2454550"/>
              <a:ext cx="117050" cy="14150"/>
            </a:xfrm>
            <a:custGeom>
              <a:avLst/>
              <a:gdLst/>
              <a:ahLst/>
              <a:cxnLst/>
              <a:rect l="l" t="t" r="r" b="b"/>
              <a:pathLst>
                <a:path w="4682" h="566" extrusionOk="0">
                  <a:moveTo>
                    <a:pt x="4654" y="0"/>
                  </a:moveTo>
                  <a:cubicBezTo>
                    <a:pt x="4479" y="0"/>
                    <a:pt x="3512" y="286"/>
                    <a:pt x="2341" y="342"/>
                  </a:cubicBezTo>
                  <a:cubicBezTo>
                    <a:pt x="2024" y="364"/>
                    <a:pt x="1723" y="372"/>
                    <a:pt x="1449" y="372"/>
                  </a:cubicBezTo>
                  <a:cubicBezTo>
                    <a:pt x="792" y="372"/>
                    <a:pt x="291" y="327"/>
                    <a:pt x="93" y="327"/>
                  </a:cubicBezTo>
                  <a:cubicBezTo>
                    <a:pt x="33" y="327"/>
                    <a:pt x="1" y="331"/>
                    <a:pt x="1" y="342"/>
                  </a:cubicBezTo>
                  <a:cubicBezTo>
                    <a:pt x="533" y="491"/>
                    <a:pt x="1080" y="566"/>
                    <a:pt x="1631" y="566"/>
                  </a:cubicBezTo>
                  <a:cubicBezTo>
                    <a:pt x="1867" y="566"/>
                    <a:pt x="2104" y="552"/>
                    <a:pt x="2341" y="525"/>
                  </a:cubicBezTo>
                  <a:cubicBezTo>
                    <a:pt x="3162" y="494"/>
                    <a:pt x="3952" y="342"/>
                    <a:pt x="4682" y="8"/>
                  </a:cubicBezTo>
                  <a:cubicBezTo>
                    <a:pt x="4679" y="3"/>
                    <a:pt x="4670" y="0"/>
                    <a:pt x="46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4320250" y="2254800"/>
              <a:ext cx="949900" cy="295700"/>
            </a:xfrm>
            <a:custGeom>
              <a:avLst/>
              <a:gdLst/>
              <a:ahLst/>
              <a:cxnLst/>
              <a:rect l="l" t="t" r="r" b="b"/>
              <a:pathLst>
                <a:path w="37996" h="11828" extrusionOk="0">
                  <a:moveTo>
                    <a:pt x="1247" y="186"/>
                  </a:moveTo>
                  <a:cubicBezTo>
                    <a:pt x="821" y="277"/>
                    <a:pt x="396" y="399"/>
                    <a:pt x="1" y="612"/>
                  </a:cubicBezTo>
                  <a:cubicBezTo>
                    <a:pt x="396" y="429"/>
                    <a:pt x="821" y="277"/>
                    <a:pt x="1247" y="186"/>
                  </a:cubicBezTo>
                  <a:close/>
                  <a:moveTo>
                    <a:pt x="31551" y="5171"/>
                  </a:moveTo>
                  <a:lnTo>
                    <a:pt x="31551" y="5171"/>
                  </a:lnTo>
                  <a:cubicBezTo>
                    <a:pt x="33162" y="5262"/>
                    <a:pt x="34773" y="5597"/>
                    <a:pt x="36324" y="6174"/>
                  </a:cubicBezTo>
                  <a:cubicBezTo>
                    <a:pt x="36871" y="6356"/>
                    <a:pt x="37266" y="6539"/>
                    <a:pt x="37570" y="6660"/>
                  </a:cubicBezTo>
                  <a:lnTo>
                    <a:pt x="37995" y="6843"/>
                  </a:lnTo>
                  <a:cubicBezTo>
                    <a:pt x="37995" y="6843"/>
                    <a:pt x="37418" y="6569"/>
                    <a:pt x="36324" y="6144"/>
                  </a:cubicBezTo>
                  <a:cubicBezTo>
                    <a:pt x="34804" y="5566"/>
                    <a:pt x="33193" y="5232"/>
                    <a:pt x="31551" y="5171"/>
                  </a:cubicBezTo>
                  <a:close/>
                  <a:moveTo>
                    <a:pt x="2926" y="0"/>
                  </a:moveTo>
                  <a:cubicBezTo>
                    <a:pt x="2363" y="0"/>
                    <a:pt x="1800" y="61"/>
                    <a:pt x="1247" y="186"/>
                  </a:cubicBezTo>
                  <a:cubicBezTo>
                    <a:pt x="1795" y="72"/>
                    <a:pt x="2353" y="15"/>
                    <a:pt x="2910" y="15"/>
                  </a:cubicBezTo>
                  <a:cubicBezTo>
                    <a:pt x="3991" y="15"/>
                    <a:pt x="5067" y="231"/>
                    <a:pt x="6049" y="673"/>
                  </a:cubicBezTo>
                  <a:cubicBezTo>
                    <a:pt x="7113" y="1098"/>
                    <a:pt x="8056" y="1706"/>
                    <a:pt x="8937" y="2435"/>
                  </a:cubicBezTo>
                  <a:cubicBezTo>
                    <a:pt x="9910" y="3287"/>
                    <a:pt x="10791" y="4229"/>
                    <a:pt x="11551" y="5293"/>
                  </a:cubicBezTo>
                  <a:cubicBezTo>
                    <a:pt x="12372" y="6387"/>
                    <a:pt x="13101" y="7633"/>
                    <a:pt x="14013" y="8819"/>
                  </a:cubicBezTo>
                  <a:cubicBezTo>
                    <a:pt x="14469" y="9426"/>
                    <a:pt x="15016" y="9974"/>
                    <a:pt x="15594" y="10460"/>
                  </a:cubicBezTo>
                  <a:cubicBezTo>
                    <a:pt x="16202" y="10946"/>
                    <a:pt x="16870" y="11341"/>
                    <a:pt x="17630" y="11585"/>
                  </a:cubicBezTo>
                  <a:cubicBezTo>
                    <a:pt x="18074" y="11751"/>
                    <a:pt x="18552" y="11827"/>
                    <a:pt x="19030" y="11827"/>
                  </a:cubicBezTo>
                  <a:cubicBezTo>
                    <a:pt x="19337" y="11827"/>
                    <a:pt x="19643" y="11796"/>
                    <a:pt x="19940" y="11737"/>
                  </a:cubicBezTo>
                  <a:cubicBezTo>
                    <a:pt x="20670" y="11524"/>
                    <a:pt x="21369" y="11189"/>
                    <a:pt x="21946" y="10673"/>
                  </a:cubicBezTo>
                  <a:cubicBezTo>
                    <a:pt x="23071" y="9700"/>
                    <a:pt x="23892" y="8515"/>
                    <a:pt x="24895" y="7542"/>
                  </a:cubicBezTo>
                  <a:cubicBezTo>
                    <a:pt x="25837" y="6660"/>
                    <a:pt x="26962" y="5992"/>
                    <a:pt x="28208" y="5627"/>
                  </a:cubicBezTo>
                  <a:cubicBezTo>
                    <a:pt x="29211" y="5321"/>
                    <a:pt x="30240" y="5167"/>
                    <a:pt x="31270" y="5167"/>
                  </a:cubicBezTo>
                  <a:cubicBezTo>
                    <a:pt x="31364" y="5167"/>
                    <a:pt x="31458" y="5169"/>
                    <a:pt x="31551" y="5171"/>
                  </a:cubicBezTo>
                  <a:cubicBezTo>
                    <a:pt x="31389" y="5162"/>
                    <a:pt x="31226" y="5158"/>
                    <a:pt x="31063" y="5158"/>
                  </a:cubicBezTo>
                  <a:cubicBezTo>
                    <a:pt x="30095" y="5158"/>
                    <a:pt x="29118" y="5311"/>
                    <a:pt x="28208" y="5597"/>
                  </a:cubicBezTo>
                  <a:cubicBezTo>
                    <a:pt x="26962" y="5961"/>
                    <a:pt x="25807" y="6630"/>
                    <a:pt x="24864" y="7542"/>
                  </a:cubicBezTo>
                  <a:cubicBezTo>
                    <a:pt x="23861" y="8484"/>
                    <a:pt x="23041" y="9670"/>
                    <a:pt x="21916" y="10642"/>
                  </a:cubicBezTo>
                  <a:cubicBezTo>
                    <a:pt x="21339" y="11159"/>
                    <a:pt x="20670" y="11524"/>
                    <a:pt x="19940" y="11706"/>
                  </a:cubicBezTo>
                  <a:cubicBezTo>
                    <a:pt x="19643" y="11766"/>
                    <a:pt x="19341" y="11797"/>
                    <a:pt x="19040" y="11797"/>
                  </a:cubicBezTo>
                  <a:cubicBezTo>
                    <a:pt x="18571" y="11797"/>
                    <a:pt x="18105" y="11721"/>
                    <a:pt x="17661" y="11554"/>
                  </a:cubicBezTo>
                  <a:cubicBezTo>
                    <a:pt x="16901" y="11311"/>
                    <a:pt x="16232" y="10916"/>
                    <a:pt x="15624" y="10429"/>
                  </a:cubicBezTo>
                  <a:cubicBezTo>
                    <a:pt x="15047" y="9943"/>
                    <a:pt x="14530" y="9396"/>
                    <a:pt x="14074" y="8788"/>
                  </a:cubicBezTo>
                  <a:cubicBezTo>
                    <a:pt x="13162" y="7603"/>
                    <a:pt x="12433" y="6356"/>
                    <a:pt x="11612" y="5262"/>
                  </a:cubicBezTo>
                  <a:cubicBezTo>
                    <a:pt x="10822" y="4229"/>
                    <a:pt x="9940" y="3256"/>
                    <a:pt x="8937" y="2405"/>
                  </a:cubicBezTo>
                  <a:cubicBezTo>
                    <a:pt x="8086" y="1676"/>
                    <a:pt x="7113" y="1068"/>
                    <a:pt x="6080" y="642"/>
                  </a:cubicBezTo>
                  <a:cubicBezTo>
                    <a:pt x="5082" y="223"/>
                    <a:pt x="4005" y="0"/>
                    <a:pt x="292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4508700" y="2228275"/>
              <a:ext cx="294875" cy="225725"/>
            </a:xfrm>
            <a:custGeom>
              <a:avLst/>
              <a:gdLst/>
              <a:ahLst/>
              <a:cxnLst/>
              <a:rect l="l" t="t" r="r" b="b"/>
              <a:pathLst>
                <a:path w="11795" h="9029" extrusionOk="0">
                  <a:moveTo>
                    <a:pt x="1" y="1"/>
                  </a:moveTo>
                  <a:lnTo>
                    <a:pt x="548" y="183"/>
                  </a:lnTo>
                  <a:cubicBezTo>
                    <a:pt x="1065" y="396"/>
                    <a:pt x="1551" y="639"/>
                    <a:pt x="2037" y="882"/>
                  </a:cubicBezTo>
                  <a:cubicBezTo>
                    <a:pt x="3618" y="1734"/>
                    <a:pt x="5047" y="2858"/>
                    <a:pt x="6232" y="4226"/>
                  </a:cubicBezTo>
                  <a:cubicBezTo>
                    <a:pt x="6870" y="4986"/>
                    <a:pt x="7448" y="5776"/>
                    <a:pt x="7995" y="6627"/>
                  </a:cubicBezTo>
                  <a:cubicBezTo>
                    <a:pt x="8451" y="7296"/>
                    <a:pt x="9028" y="7873"/>
                    <a:pt x="9697" y="8360"/>
                  </a:cubicBezTo>
                  <a:cubicBezTo>
                    <a:pt x="10153" y="8694"/>
                    <a:pt x="10670" y="8907"/>
                    <a:pt x="11217" y="8998"/>
                  </a:cubicBezTo>
                  <a:cubicBezTo>
                    <a:pt x="11308" y="9013"/>
                    <a:pt x="11407" y="9021"/>
                    <a:pt x="11506" y="9021"/>
                  </a:cubicBezTo>
                  <a:cubicBezTo>
                    <a:pt x="11534" y="9021"/>
                    <a:pt x="11562" y="9020"/>
                    <a:pt x="11590" y="9019"/>
                  </a:cubicBezTo>
                  <a:lnTo>
                    <a:pt x="11590" y="9019"/>
                  </a:lnTo>
                  <a:cubicBezTo>
                    <a:pt x="11607" y="9022"/>
                    <a:pt x="11625" y="9025"/>
                    <a:pt x="11642" y="9028"/>
                  </a:cubicBezTo>
                  <a:lnTo>
                    <a:pt x="11794" y="8998"/>
                  </a:lnTo>
                  <a:lnTo>
                    <a:pt x="11794" y="8998"/>
                  </a:lnTo>
                  <a:cubicBezTo>
                    <a:pt x="11729" y="9009"/>
                    <a:pt x="11660" y="9016"/>
                    <a:pt x="11590" y="9019"/>
                  </a:cubicBezTo>
                  <a:lnTo>
                    <a:pt x="11590" y="9019"/>
                  </a:lnTo>
                  <a:cubicBezTo>
                    <a:pt x="11462" y="8998"/>
                    <a:pt x="11351" y="8995"/>
                    <a:pt x="11217" y="8968"/>
                  </a:cubicBezTo>
                  <a:cubicBezTo>
                    <a:pt x="10670" y="8876"/>
                    <a:pt x="10153" y="8664"/>
                    <a:pt x="9727" y="8360"/>
                  </a:cubicBezTo>
                  <a:cubicBezTo>
                    <a:pt x="9059" y="7873"/>
                    <a:pt x="8512" y="7266"/>
                    <a:pt x="8056" y="6597"/>
                  </a:cubicBezTo>
                  <a:cubicBezTo>
                    <a:pt x="7509" y="5776"/>
                    <a:pt x="6901" y="4955"/>
                    <a:pt x="6293" y="4196"/>
                  </a:cubicBezTo>
                  <a:cubicBezTo>
                    <a:pt x="5107" y="2828"/>
                    <a:pt x="3679" y="1703"/>
                    <a:pt x="2068" y="852"/>
                  </a:cubicBezTo>
                  <a:cubicBezTo>
                    <a:pt x="1581" y="609"/>
                    <a:pt x="1095" y="366"/>
                    <a:pt x="578" y="183"/>
                  </a:cubicBezTo>
                  <a:cubicBezTo>
                    <a:pt x="214" y="62"/>
                    <a:pt x="1" y="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4934250" y="2330750"/>
              <a:ext cx="307025" cy="51825"/>
            </a:xfrm>
            <a:custGeom>
              <a:avLst/>
              <a:gdLst/>
              <a:ahLst/>
              <a:cxnLst/>
              <a:rect l="l" t="t" r="r" b="b"/>
              <a:pathLst>
                <a:path w="12281" h="2073" extrusionOk="0">
                  <a:moveTo>
                    <a:pt x="12239" y="1677"/>
                  </a:moveTo>
                  <a:cubicBezTo>
                    <a:pt x="12266" y="1696"/>
                    <a:pt x="12280" y="1708"/>
                    <a:pt x="12280" y="1708"/>
                  </a:cubicBezTo>
                  <a:cubicBezTo>
                    <a:pt x="12270" y="1697"/>
                    <a:pt x="12255" y="1686"/>
                    <a:pt x="12239" y="1677"/>
                  </a:cubicBezTo>
                  <a:close/>
                  <a:moveTo>
                    <a:pt x="6402" y="0"/>
                  </a:moveTo>
                  <a:cubicBezTo>
                    <a:pt x="4769" y="0"/>
                    <a:pt x="3140" y="367"/>
                    <a:pt x="1642" y="1100"/>
                  </a:cubicBezTo>
                  <a:cubicBezTo>
                    <a:pt x="1216" y="1312"/>
                    <a:pt x="821" y="1525"/>
                    <a:pt x="426" y="1799"/>
                  </a:cubicBezTo>
                  <a:cubicBezTo>
                    <a:pt x="821" y="1556"/>
                    <a:pt x="1216" y="1312"/>
                    <a:pt x="1642" y="1130"/>
                  </a:cubicBezTo>
                  <a:cubicBezTo>
                    <a:pt x="3140" y="397"/>
                    <a:pt x="4769" y="31"/>
                    <a:pt x="6402" y="31"/>
                  </a:cubicBezTo>
                  <a:cubicBezTo>
                    <a:pt x="7818" y="31"/>
                    <a:pt x="9237" y="306"/>
                    <a:pt x="10578" y="856"/>
                  </a:cubicBezTo>
                  <a:cubicBezTo>
                    <a:pt x="11004" y="1008"/>
                    <a:pt x="11429" y="1221"/>
                    <a:pt x="11824" y="1464"/>
                  </a:cubicBezTo>
                  <a:cubicBezTo>
                    <a:pt x="11976" y="1525"/>
                    <a:pt x="12098" y="1586"/>
                    <a:pt x="12159" y="1647"/>
                  </a:cubicBezTo>
                  <a:cubicBezTo>
                    <a:pt x="12178" y="1647"/>
                    <a:pt x="12211" y="1659"/>
                    <a:pt x="12239" y="1677"/>
                  </a:cubicBezTo>
                  <a:lnTo>
                    <a:pt x="12239" y="1677"/>
                  </a:lnTo>
                  <a:cubicBezTo>
                    <a:pt x="12177" y="1631"/>
                    <a:pt x="12046" y="1540"/>
                    <a:pt x="11855" y="1434"/>
                  </a:cubicBezTo>
                  <a:cubicBezTo>
                    <a:pt x="11429" y="1191"/>
                    <a:pt x="11004" y="1008"/>
                    <a:pt x="10578" y="826"/>
                  </a:cubicBezTo>
                  <a:cubicBezTo>
                    <a:pt x="9237" y="276"/>
                    <a:pt x="7818" y="0"/>
                    <a:pt x="6402" y="0"/>
                  </a:cubicBezTo>
                  <a:close/>
                  <a:moveTo>
                    <a:pt x="426" y="1799"/>
                  </a:moveTo>
                  <a:cubicBezTo>
                    <a:pt x="152" y="1981"/>
                    <a:pt x="0" y="2072"/>
                    <a:pt x="0" y="2072"/>
                  </a:cubicBezTo>
                  <a:lnTo>
                    <a:pt x="122" y="2011"/>
                  </a:lnTo>
                  <a:cubicBezTo>
                    <a:pt x="183" y="1981"/>
                    <a:pt x="304" y="1890"/>
                    <a:pt x="426" y="179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004150" y="2327075"/>
              <a:ext cx="44100" cy="88925"/>
            </a:xfrm>
            <a:custGeom>
              <a:avLst/>
              <a:gdLst/>
              <a:ahLst/>
              <a:cxnLst/>
              <a:rect l="l" t="t" r="r" b="b"/>
              <a:pathLst>
                <a:path w="1764" h="3557" extrusionOk="0">
                  <a:moveTo>
                    <a:pt x="1" y="0"/>
                  </a:moveTo>
                  <a:lnTo>
                    <a:pt x="1" y="0"/>
                  </a:lnTo>
                  <a:cubicBezTo>
                    <a:pt x="1" y="0"/>
                    <a:pt x="31" y="61"/>
                    <a:pt x="92" y="122"/>
                  </a:cubicBezTo>
                  <a:cubicBezTo>
                    <a:pt x="153" y="213"/>
                    <a:pt x="244" y="335"/>
                    <a:pt x="335" y="487"/>
                  </a:cubicBezTo>
                  <a:cubicBezTo>
                    <a:pt x="609" y="851"/>
                    <a:pt x="852" y="1277"/>
                    <a:pt x="1065" y="1672"/>
                  </a:cubicBezTo>
                  <a:cubicBezTo>
                    <a:pt x="1247" y="2098"/>
                    <a:pt x="1429" y="2554"/>
                    <a:pt x="1581" y="2979"/>
                  </a:cubicBezTo>
                  <a:cubicBezTo>
                    <a:pt x="1642" y="3162"/>
                    <a:pt x="1673" y="3283"/>
                    <a:pt x="1703" y="3405"/>
                  </a:cubicBezTo>
                  <a:cubicBezTo>
                    <a:pt x="1733" y="3496"/>
                    <a:pt x="1764" y="3557"/>
                    <a:pt x="1764" y="3557"/>
                  </a:cubicBezTo>
                  <a:cubicBezTo>
                    <a:pt x="1733" y="3344"/>
                    <a:pt x="1673" y="3162"/>
                    <a:pt x="1612" y="2979"/>
                  </a:cubicBezTo>
                  <a:cubicBezTo>
                    <a:pt x="1338" y="2067"/>
                    <a:pt x="913" y="1216"/>
                    <a:pt x="366" y="456"/>
                  </a:cubicBezTo>
                  <a:cubicBezTo>
                    <a:pt x="244" y="304"/>
                    <a:pt x="122" y="152"/>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135625" y="2327075"/>
              <a:ext cx="14450" cy="93500"/>
            </a:xfrm>
            <a:custGeom>
              <a:avLst/>
              <a:gdLst/>
              <a:ahLst/>
              <a:cxnLst/>
              <a:rect l="l" t="t" r="r" b="b"/>
              <a:pathLst>
                <a:path w="578" h="3740" extrusionOk="0">
                  <a:moveTo>
                    <a:pt x="547" y="0"/>
                  </a:moveTo>
                  <a:lnTo>
                    <a:pt x="547" y="183"/>
                  </a:lnTo>
                  <a:lnTo>
                    <a:pt x="547" y="578"/>
                  </a:lnTo>
                  <a:cubicBezTo>
                    <a:pt x="517" y="1003"/>
                    <a:pt x="487" y="1459"/>
                    <a:pt x="426" y="1915"/>
                  </a:cubicBezTo>
                  <a:cubicBezTo>
                    <a:pt x="365" y="2341"/>
                    <a:pt x="274" y="2766"/>
                    <a:pt x="152" y="3222"/>
                  </a:cubicBezTo>
                  <a:cubicBezTo>
                    <a:pt x="122" y="3314"/>
                    <a:pt x="91" y="3496"/>
                    <a:pt x="31" y="3587"/>
                  </a:cubicBezTo>
                  <a:cubicBezTo>
                    <a:pt x="0" y="3678"/>
                    <a:pt x="0" y="3739"/>
                    <a:pt x="0" y="3739"/>
                  </a:cubicBezTo>
                  <a:cubicBezTo>
                    <a:pt x="0" y="3739"/>
                    <a:pt x="91" y="3526"/>
                    <a:pt x="183" y="3222"/>
                  </a:cubicBezTo>
                  <a:cubicBezTo>
                    <a:pt x="304" y="2766"/>
                    <a:pt x="395" y="2341"/>
                    <a:pt x="487" y="1915"/>
                  </a:cubicBezTo>
                  <a:cubicBezTo>
                    <a:pt x="547" y="1459"/>
                    <a:pt x="578" y="1003"/>
                    <a:pt x="578" y="578"/>
                  </a:cubicBezTo>
                  <a:cubicBezTo>
                    <a:pt x="547" y="213"/>
                    <a:pt x="547" y="0"/>
                    <a:pt x="54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4867375" y="2425850"/>
              <a:ext cx="63100" cy="62350"/>
            </a:xfrm>
            <a:custGeom>
              <a:avLst/>
              <a:gdLst/>
              <a:ahLst/>
              <a:cxnLst/>
              <a:rect l="l" t="t" r="r" b="b"/>
              <a:pathLst>
                <a:path w="2524" h="2494" extrusionOk="0">
                  <a:moveTo>
                    <a:pt x="1" y="1"/>
                  </a:moveTo>
                  <a:lnTo>
                    <a:pt x="1" y="1"/>
                  </a:lnTo>
                  <a:cubicBezTo>
                    <a:pt x="92" y="153"/>
                    <a:pt x="183" y="305"/>
                    <a:pt x="274" y="457"/>
                  </a:cubicBezTo>
                  <a:cubicBezTo>
                    <a:pt x="517" y="791"/>
                    <a:pt x="821" y="1095"/>
                    <a:pt x="1125" y="1399"/>
                  </a:cubicBezTo>
                  <a:cubicBezTo>
                    <a:pt x="821" y="1095"/>
                    <a:pt x="548" y="761"/>
                    <a:pt x="305" y="426"/>
                  </a:cubicBezTo>
                  <a:cubicBezTo>
                    <a:pt x="213" y="305"/>
                    <a:pt x="122" y="183"/>
                    <a:pt x="92" y="122"/>
                  </a:cubicBezTo>
                  <a:cubicBezTo>
                    <a:pt x="31" y="31"/>
                    <a:pt x="1" y="1"/>
                    <a:pt x="1" y="1"/>
                  </a:cubicBezTo>
                  <a:close/>
                  <a:moveTo>
                    <a:pt x="1125" y="1399"/>
                  </a:moveTo>
                  <a:lnTo>
                    <a:pt x="1125" y="1399"/>
                  </a:lnTo>
                  <a:cubicBezTo>
                    <a:pt x="1399" y="1703"/>
                    <a:pt x="1733" y="1977"/>
                    <a:pt x="2068" y="2220"/>
                  </a:cubicBezTo>
                  <a:cubicBezTo>
                    <a:pt x="1733" y="1977"/>
                    <a:pt x="1429" y="1673"/>
                    <a:pt x="1125" y="1399"/>
                  </a:cubicBezTo>
                  <a:close/>
                  <a:moveTo>
                    <a:pt x="2068" y="2220"/>
                  </a:moveTo>
                  <a:lnTo>
                    <a:pt x="2176" y="2289"/>
                  </a:lnTo>
                  <a:lnTo>
                    <a:pt x="2176" y="2289"/>
                  </a:lnTo>
                  <a:cubicBezTo>
                    <a:pt x="2140" y="2265"/>
                    <a:pt x="2104" y="2241"/>
                    <a:pt x="2068" y="2220"/>
                  </a:cubicBezTo>
                  <a:close/>
                  <a:moveTo>
                    <a:pt x="2176" y="2289"/>
                  </a:moveTo>
                  <a:lnTo>
                    <a:pt x="2176" y="2289"/>
                  </a:lnTo>
                  <a:cubicBezTo>
                    <a:pt x="2292" y="2366"/>
                    <a:pt x="2408" y="2447"/>
                    <a:pt x="2523" y="2493"/>
                  </a:cubicBezTo>
                  <a:lnTo>
                    <a:pt x="2402" y="2432"/>
                  </a:lnTo>
                  <a:lnTo>
                    <a:pt x="2176" y="2289"/>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4779225" y="2391675"/>
              <a:ext cx="8400" cy="67650"/>
            </a:xfrm>
            <a:custGeom>
              <a:avLst/>
              <a:gdLst/>
              <a:ahLst/>
              <a:cxnLst/>
              <a:rect l="l" t="t" r="r" b="b"/>
              <a:pathLst>
                <a:path w="336" h="2706" extrusionOk="0">
                  <a:moveTo>
                    <a:pt x="335" y="0"/>
                  </a:moveTo>
                  <a:cubicBezTo>
                    <a:pt x="274" y="122"/>
                    <a:pt x="244" y="243"/>
                    <a:pt x="213" y="365"/>
                  </a:cubicBezTo>
                  <a:cubicBezTo>
                    <a:pt x="274" y="243"/>
                    <a:pt x="274" y="152"/>
                    <a:pt x="305" y="91"/>
                  </a:cubicBezTo>
                  <a:cubicBezTo>
                    <a:pt x="335" y="61"/>
                    <a:pt x="335" y="30"/>
                    <a:pt x="335" y="0"/>
                  </a:cubicBezTo>
                  <a:close/>
                  <a:moveTo>
                    <a:pt x="213" y="365"/>
                  </a:moveTo>
                  <a:lnTo>
                    <a:pt x="213" y="365"/>
                  </a:lnTo>
                  <a:cubicBezTo>
                    <a:pt x="92" y="669"/>
                    <a:pt x="62" y="1003"/>
                    <a:pt x="31" y="1337"/>
                  </a:cubicBezTo>
                  <a:cubicBezTo>
                    <a:pt x="1" y="1672"/>
                    <a:pt x="31" y="1976"/>
                    <a:pt x="92" y="2310"/>
                  </a:cubicBezTo>
                  <a:cubicBezTo>
                    <a:pt x="62" y="1976"/>
                    <a:pt x="62" y="1672"/>
                    <a:pt x="62" y="1337"/>
                  </a:cubicBezTo>
                  <a:cubicBezTo>
                    <a:pt x="92" y="1003"/>
                    <a:pt x="153" y="699"/>
                    <a:pt x="213" y="365"/>
                  </a:cubicBezTo>
                  <a:close/>
                  <a:moveTo>
                    <a:pt x="92" y="2310"/>
                  </a:moveTo>
                  <a:cubicBezTo>
                    <a:pt x="92" y="2432"/>
                    <a:pt x="122" y="2553"/>
                    <a:pt x="183" y="2705"/>
                  </a:cubicBezTo>
                  <a:cubicBezTo>
                    <a:pt x="183" y="2644"/>
                    <a:pt x="153" y="2614"/>
                    <a:pt x="153" y="2614"/>
                  </a:cubicBezTo>
                  <a:cubicBezTo>
                    <a:pt x="153" y="2523"/>
                    <a:pt x="122" y="2432"/>
                    <a:pt x="92" y="23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4760225" y="2486650"/>
              <a:ext cx="22825" cy="95775"/>
            </a:xfrm>
            <a:custGeom>
              <a:avLst/>
              <a:gdLst/>
              <a:ahLst/>
              <a:cxnLst/>
              <a:rect l="l" t="t" r="r" b="b"/>
              <a:pathLst>
                <a:path w="913" h="3831" extrusionOk="0">
                  <a:moveTo>
                    <a:pt x="1" y="0"/>
                  </a:moveTo>
                  <a:lnTo>
                    <a:pt x="1" y="31"/>
                  </a:lnTo>
                  <a:cubicBezTo>
                    <a:pt x="1" y="31"/>
                    <a:pt x="1" y="32"/>
                    <a:pt x="1" y="32"/>
                  </a:cubicBezTo>
                  <a:lnTo>
                    <a:pt x="1" y="32"/>
                  </a:lnTo>
                  <a:cubicBezTo>
                    <a:pt x="1" y="22"/>
                    <a:pt x="1" y="11"/>
                    <a:pt x="1" y="0"/>
                  </a:cubicBezTo>
                  <a:close/>
                  <a:moveTo>
                    <a:pt x="1" y="32"/>
                  </a:moveTo>
                  <a:cubicBezTo>
                    <a:pt x="3" y="569"/>
                    <a:pt x="63" y="1105"/>
                    <a:pt x="153" y="1642"/>
                  </a:cubicBezTo>
                  <a:cubicBezTo>
                    <a:pt x="274" y="2159"/>
                    <a:pt x="426" y="2706"/>
                    <a:pt x="639" y="3192"/>
                  </a:cubicBezTo>
                  <a:cubicBezTo>
                    <a:pt x="700" y="3405"/>
                    <a:pt x="822" y="3618"/>
                    <a:pt x="913" y="3830"/>
                  </a:cubicBezTo>
                  <a:lnTo>
                    <a:pt x="852" y="3678"/>
                  </a:lnTo>
                  <a:cubicBezTo>
                    <a:pt x="791" y="3557"/>
                    <a:pt x="730" y="3405"/>
                    <a:pt x="670" y="3222"/>
                  </a:cubicBezTo>
                  <a:cubicBezTo>
                    <a:pt x="457" y="2706"/>
                    <a:pt x="305" y="2189"/>
                    <a:pt x="214" y="1642"/>
                  </a:cubicBezTo>
                  <a:cubicBezTo>
                    <a:pt x="92" y="1095"/>
                    <a:pt x="31" y="579"/>
                    <a:pt x="1" y="32"/>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4893975" y="2384075"/>
              <a:ext cx="6100" cy="14450"/>
            </a:xfrm>
            <a:custGeom>
              <a:avLst/>
              <a:gdLst/>
              <a:ahLst/>
              <a:cxnLst/>
              <a:rect l="l" t="t" r="r" b="b"/>
              <a:pathLst>
                <a:path w="244" h="578" extrusionOk="0">
                  <a:moveTo>
                    <a:pt x="31" y="0"/>
                  </a:moveTo>
                  <a:lnTo>
                    <a:pt x="31" y="0"/>
                  </a:lnTo>
                  <a:cubicBezTo>
                    <a:pt x="0" y="122"/>
                    <a:pt x="31" y="213"/>
                    <a:pt x="61" y="304"/>
                  </a:cubicBezTo>
                  <a:cubicBezTo>
                    <a:pt x="92" y="426"/>
                    <a:pt x="152" y="517"/>
                    <a:pt x="244" y="578"/>
                  </a:cubicBezTo>
                  <a:cubicBezTo>
                    <a:pt x="244" y="578"/>
                    <a:pt x="152" y="456"/>
                    <a:pt x="92" y="304"/>
                  </a:cubicBezTo>
                  <a:cubicBezTo>
                    <a:pt x="61" y="213"/>
                    <a:pt x="31" y="91"/>
                    <a:pt x="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4577850" y="2348350"/>
              <a:ext cx="131500" cy="118575"/>
            </a:xfrm>
            <a:custGeom>
              <a:avLst/>
              <a:gdLst/>
              <a:ahLst/>
              <a:cxnLst/>
              <a:rect l="l" t="t" r="r" b="b"/>
              <a:pathLst>
                <a:path w="5260" h="4743" extrusionOk="0">
                  <a:moveTo>
                    <a:pt x="5259" y="0"/>
                  </a:moveTo>
                  <a:lnTo>
                    <a:pt x="5259" y="0"/>
                  </a:lnTo>
                  <a:cubicBezTo>
                    <a:pt x="4925" y="152"/>
                    <a:pt x="4621" y="335"/>
                    <a:pt x="4317" y="517"/>
                  </a:cubicBezTo>
                  <a:cubicBezTo>
                    <a:pt x="2858" y="1368"/>
                    <a:pt x="1581" y="2523"/>
                    <a:pt x="578" y="3891"/>
                  </a:cubicBezTo>
                  <a:cubicBezTo>
                    <a:pt x="366" y="4165"/>
                    <a:pt x="183" y="4438"/>
                    <a:pt x="1" y="4742"/>
                  </a:cubicBezTo>
                  <a:cubicBezTo>
                    <a:pt x="1" y="4742"/>
                    <a:pt x="62" y="4681"/>
                    <a:pt x="153" y="4529"/>
                  </a:cubicBezTo>
                  <a:cubicBezTo>
                    <a:pt x="244" y="4377"/>
                    <a:pt x="396" y="4165"/>
                    <a:pt x="609" y="3891"/>
                  </a:cubicBezTo>
                  <a:cubicBezTo>
                    <a:pt x="1612" y="2554"/>
                    <a:pt x="2888" y="1399"/>
                    <a:pt x="4347" y="517"/>
                  </a:cubicBezTo>
                  <a:cubicBezTo>
                    <a:pt x="4621" y="365"/>
                    <a:pt x="4864" y="244"/>
                    <a:pt x="5016" y="152"/>
                  </a:cubicBezTo>
                  <a:lnTo>
                    <a:pt x="525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4455525" y="2253375"/>
              <a:ext cx="139825" cy="64600"/>
            </a:xfrm>
            <a:custGeom>
              <a:avLst/>
              <a:gdLst/>
              <a:ahLst/>
              <a:cxnLst/>
              <a:rect l="l" t="t" r="r" b="b"/>
              <a:pathLst>
                <a:path w="5593" h="2584" extrusionOk="0">
                  <a:moveTo>
                    <a:pt x="5593" y="0"/>
                  </a:moveTo>
                  <a:cubicBezTo>
                    <a:pt x="5593" y="0"/>
                    <a:pt x="5228" y="61"/>
                    <a:pt x="4681" y="182"/>
                  </a:cubicBezTo>
                  <a:cubicBezTo>
                    <a:pt x="3982" y="365"/>
                    <a:pt x="3283" y="638"/>
                    <a:pt x="2614" y="942"/>
                  </a:cubicBezTo>
                  <a:cubicBezTo>
                    <a:pt x="1945" y="1246"/>
                    <a:pt x="1338" y="1611"/>
                    <a:pt x="730" y="2037"/>
                  </a:cubicBezTo>
                  <a:cubicBezTo>
                    <a:pt x="499" y="2190"/>
                    <a:pt x="315" y="2328"/>
                    <a:pt x="190" y="2427"/>
                  </a:cubicBezTo>
                  <a:lnTo>
                    <a:pt x="190" y="2427"/>
                  </a:lnTo>
                  <a:cubicBezTo>
                    <a:pt x="340" y="2337"/>
                    <a:pt x="520" y="2216"/>
                    <a:pt x="730" y="2067"/>
                  </a:cubicBezTo>
                  <a:cubicBezTo>
                    <a:pt x="1338" y="1641"/>
                    <a:pt x="1976" y="1277"/>
                    <a:pt x="2645" y="973"/>
                  </a:cubicBezTo>
                  <a:cubicBezTo>
                    <a:pt x="3313" y="669"/>
                    <a:pt x="3982" y="426"/>
                    <a:pt x="4711" y="213"/>
                  </a:cubicBezTo>
                  <a:cubicBezTo>
                    <a:pt x="4955" y="152"/>
                    <a:pt x="5198" y="91"/>
                    <a:pt x="5350" y="61"/>
                  </a:cubicBezTo>
                  <a:lnTo>
                    <a:pt x="5593" y="0"/>
                  </a:lnTo>
                  <a:close/>
                  <a:moveTo>
                    <a:pt x="190" y="2427"/>
                  </a:moveTo>
                  <a:cubicBezTo>
                    <a:pt x="187" y="2429"/>
                    <a:pt x="185" y="2430"/>
                    <a:pt x="183" y="2432"/>
                  </a:cubicBezTo>
                  <a:lnTo>
                    <a:pt x="144" y="2464"/>
                  </a:lnTo>
                  <a:lnTo>
                    <a:pt x="144" y="2464"/>
                  </a:lnTo>
                  <a:cubicBezTo>
                    <a:pt x="158" y="2452"/>
                    <a:pt x="174" y="2440"/>
                    <a:pt x="190" y="2427"/>
                  </a:cubicBezTo>
                  <a:close/>
                  <a:moveTo>
                    <a:pt x="144" y="2464"/>
                  </a:moveTo>
                  <a:lnTo>
                    <a:pt x="144" y="2464"/>
                  </a:lnTo>
                  <a:cubicBezTo>
                    <a:pt x="50" y="2539"/>
                    <a:pt x="0" y="2584"/>
                    <a:pt x="0" y="2584"/>
                  </a:cubicBezTo>
                  <a:lnTo>
                    <a:pt x="144" y="2464"/>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367400" y="2420550"/>
              <a:ext cx="3050" cy="11400"/>
            </a:xfrm>
            <a:custGeom>
              <a:avLst/>
              <a:gdLst/>
              <a:ahLst/>
              <a:cxnLst/>
              <a:rect l="l" t="t" r="r" b="b"/>
              <a:pathLst>
                <a:path w="122" h="456" extrusionOk="0">
                  <a:moveTo>
                    <a:pt x="122" y="0"/>
                  </a:moveTo>
                  <a:lnTo>
                    <a:pt x="122" y="0"/>
                  </a:lnTo>
                  <a:cubicBezTo>
                    <a:pt x="61" y="91"/>
                    <a:pt x="61" y="152"/>
                    <a:pt x="30" y="243"/>
                  </a:cubicBezTo>
                  <a:cubicBezTo>
                    <a:pt x="0" y="304"/>
                    <a:pt x="0" y="395"/>
                    <a:pt x="0" y="456"/>
                  </a:cubicBezTo>
                  <a:cubicBezTo>
                    <a:pt x="30" y="395"/>
                    <a:pt x="61" y="334"/>
                    <a:pt x="61" y="243"/>
                  </a:cubicBezTo>
                  <a:cubicBezTo>
                    <a:pt x="91" y="152"/>
                    <a:pt x="122" y="91"/>
                    <a:pt x="12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5741250" y="2416750"/>
              <a:ext cx="252325" cy="222050"/>
            </a:xfrm>
            <a:custGeom>
              <a:avLst/>
              <a:gdLst/>
              <a:ahLst/>
              <a:cxnLst/>
              <a:rect l="l" t="t" r="r" b="b"/>
              <a:pathLst>
                <a:path w="10093" h="8882" extrusionOk="0">
                  <a:moveTo>
                    <a:pt x="2402" y="0"/>
                  </a:moveTo>
                  <a:lnTo>
                    <a:pt x="61" y="2979"/>
                  </a:lnTo>
                  <a:cubicBezTo>
                    <a:pt x="1" y="3830"/>
                    <a:pt x="5016" y="5927"/>
                    <a:pt x="5016" y="5927"/>
                  </a:cubicBezTo>
                  <a:cubicBezTo>
                    <a:pt x="5016" y="5927"/>
                    <a:pt x="6201" y="8025"/>
                    <a:pt x="6566" y="8541"/>
                  </a:cubicBezTo>
                  <a:cubicBezTo>
                    <a:pt x="6766" y="8804"/>
                    <a:pt x="6956" y="8881"/>
                    <a:pt x="7111" y="8881"/>
                  </a:cubicBezTo>
                  <a:cubicBezTo>
                    <a:pt x="7331" y="8881"/>
                    <a:pt x="7478" y="8724"/>
                    <a:pt x="7478" y="8724"/>
                  </a:cubicBezTo>
                  <a:lnTo>
                    <a:pt x="8147" y="8328"/>
                  </a:lnTo>
                  <a:cubicBezTo>
                    <a:pt x="8147" y="8359"/>
                    <a:pt x="8147" y="8359"/>
                    <a:pt x="8147" y="8359"/>
                  </a:cubicBezTo>
                  <a:cubicBezTo>
                    <a:pt x="8213" y="8705"/>
                    <a:pt x="8472" y="8858"/>
                    <a:pt x="8731" y="8858"/>
                  </a:cubicBezTo>
                  <a:cubicBezTo>
                    <a:pt x="9065" y="8858"/>
                    <a:pt x="9401" y="8604"/>
                    <a:pt x="9332" y="8176"/>
                  </a:cubicBezTo>
                  <a:lnTo>
                    <a:pt x="9271" y="7721"/>
                  </a:lnTo>
                  <a:lnTo>
                    <a:pt x="9271" y="7721"/>
                  </a:lnTo>
                  <a:cubicBezTo>
                    <a:pt x="9313" y="7824"/>
                    <a:pt x="9410" y="7885"/>
                    <a:pt x="9506" y="7885"/>
                  </a:cubicBezTo>
                  <a:cubicBezTo>
                    <a:pt x="9552" y="7885"/>
                    <a:pt x="9597" y="7871"/>
                    <a:pt x="9636" y="7842"/>
                  </a:cubicBezTo>
                  <a:cubicBezTo>
                    <a:pt x="9910" y="7751"/>
                    <a:pt x="10092" y="7477"/>
                    <a:pt x="10031" y="7204"/>
                  </a:cubicBezTo>
                  <a:lnTo>
                    <a:pt x="9545" y="3860"/>
                  </a:lnTo>
                  <a:cubicBezTo>
                    <a:pt x="9515" y="3708"/>
                    <a:pt x="9454" y="3617"/>
                    <a:pt x="9363" y="3526"/>
                  </a:cubicBezTo>
                  <a:lnTo>
                    <a:pt x="7448" y="2006"/>
                  </a:lnTo>
                  <a:cubicBezTo>
                    <a:pt x="7904" y="1945"/>
                    <a:pt x="8329" y="1793"/>
                    <a:pt x="8724" y="1581"/>
                  </a:cubicBezTo>
                  <a:cubicBezTo>
                    <a:pt x="9414" y="1209"/>
                    <a:pt x="9479" y="467"/>
                    <a:pt x="8998" y="467"/>
                  </a:cubicBezTo>
                  <a:cubicBezTo>
                    <a:pt x="8928" y="467"/>
                    <a:pt x="8847" y="482"/>
                    <a:pt x="8755" y="517"/>
                  </a:cubicBezTo>
                  <a:cubicBezTo>
                    <a:pt x="8178" y="632"/>
                    <a:pt x="7602" y="685"/>
                    <a:pt x="7030" y="685"/>
                  </a:cubicBezTo>
                  <a:cubicBezTo>
                    <a:pt x="6547" y="685"/>
                    <a:pt x="6067" y="647"/>
                    <a:pt x="5593" y="578"/>
                  </a:cubicBezTo>
                  <a:cubicBezTo>
                    <a:pt x="5350" y="517"/>
                    <a:pt x="5107" y="547"/>
                    <a:pt x="4864" y="517"/>
                  </a:cubicBezTo>
                  <a:cubicBezTo>
                    <a:pt x="4135" y="334"/>
                    <a:pt x="2402" y="0"/>
                    <a:pt x="240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5896275" y="2505650"/>
              <a:ext cx="50925" cy="120075"/>
            </a:xfrm>
            <a:custGeom>
              <a:avLst/>
              <a:gdLst/>
              <a:ahLst/>
              <a:cxnLst/>
              <a:rect l="l" t="t" r="r" b="b"/>
              <a:pathLst>
                <a:path w="2037" h="4803" extrusionOk="0">
                  <a:moveTo>
                    <a:pt x="0" y="0"/>
                  </a:moveTo>
                  <a:cubicBezTo>
                    <a:pt x="183" y="183"/>
                    <a:pt x="426" y="335"/>
                    <a:pt x="669" y="487"/>
                  </a:cubicBezTo>
                  <a:lnTo>
                    <a:pt x="1003" y="699"/>
                  </a:lnTo>
                  <a:cubicBezTo>
                    <a:pt x="1125" y="760"/>
                    <a:pt x="1216" y="882"/>
                    <a:pt x="1277" y="1003"/>
                  </a:cubicBezTo>
                  <a:cubicBezTo>
                    <a:pt x="1368" y="1307"/>
                    <a:pt x="1459" y="1672"/>
                    <a:pt x="1520" y="2037"/>
                  </a:cubicBezTo>
                  <a:cubicBezTo>
                    <a:pt x="1611" y="2797"/>
                    <a:pt x="1763" y="3496"/>
                    <a:pt x="1824" y="4013"/>
                  </a:cubicBezTo>
                  <a:cubicBezTo>
                    <a:pt x="1855" y="4256"/>
                    <a:pt x="1915" y="4529"/>
                    <a:pt x="1976" y="4803"/>
                  </a:cubicBezTo>
                  <a:cubicBezTo>
                    <a:pt x="2007" y="4529"/>
                    <a:pt x="2037" y="4256"/>
                    <a:pt x="2007" y="3982"/>
                  </a:cubicBezTo>
                  <a:cubicBezTo>
                    <a:pt x="1946" y="3465"/>
                    <a:pt x="1824" y="2766"/>
                    <a:pt x="1733" y="2006"/>
                  </a:cubicBezTo>
                  <a:cubicBezTo>
                    <a:pt x="1672" y="1642"/>
                    <a:pt x="1581" y="1277"/>
                    <a:pt x="1459" y="943"/>
                  </a:cubicBezTo>
                  <a:cubicBezTo>
                    <a:pt x="1399" y="760"/>
                    <a:pt x="1277" y="639"/>
                    <a:pt x="1095" y="547"/>
                  </a:cubicBezTo>
                  <a:lnTo>
                    <a:pt x="760" y="365"/>
                  </a:lnTo>
                  <a:cubicBezTo>
                    <a:pt x="517" y="213"/>
                    <a:pt x="244" y="92"/>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920600" y="2494450"/>
              <a:ext cx="53200" cy="115325"/>
            </a:xfrm>
            <a:custGeom>
              <a:avLst/>
              <a:gdLst/>
              <a:ahLst/>
              <a:cxnLst/>
              <a:rect l="l" t="t" r="r" b="b"/>
              <a:pathLst>
                <a:path w="2128" h="4613" extrusionOk="0">
                  <a:moveTo>
                    <a:pt x="61" y="0"/>
                  </a:moveTo>
                  <a:cubicBezTo>
                    <a:pt x="23" y="0"/>
                    <a:pt x="0" y="8"/>
                    <a:pt x="0" y="23"/>
                  </a:cubicBezTo>
                  <a:cubicBezTo>
                    <a:pt x="0" y="23"/>
                    <a:pt x="61" y="53"/>
                    <a:pt x="182" y="114"/>
                  </a:cubicBezTo>
                  <a:cubicBezTo>
                    <a:pt x="365" y="205"/>
                    <a:pt x="517" y="296"/>
                    <a:pt x="669" y="418"/>
                  </a:cubicBezTo>
                  <a:cubicBezTo>
                    <a:pt x="882" y="600"/>
                    <a:pt x="1094" y="813"/>
                    <a:pt x="1277" y="995"/>
                  </a:cubicBezTo>
                  <a:cubicBezTo>
                    <a:pt x="1459" y="1299"/>
                    <a:pt x="1550" y="1603"/>
                    <a:pt x="1581" y="1938"/>
                  </a:cubicBezTo>
                  <a:cubicBezTo>
                    <a:pt x="1915" y="3397"/>
                    <a:pt x="2037" y="4613"/>
                    <a:pt x="2097" y="4613"/>
                  </a:cubicBezTo>
                  <a:cubicBezTo>
                    <a:pt x="2128" y="4339"/>
                    <a:pt x="2097" y="4065"/>
                    <a:pt x="2067" y="3822"/>
                  </a:cubicBezTo>
                  <a:cubicBezTo>
                    <a:pt x="2006" y="3154"/>
                    <a:pt x="1915" y="2546"/>
                    <a:pt x="1793" y="1907"/>
                  </a:cubicBezTo>
                  <a:cubicBezTo>
                    <a:pt x="1733" y="1543"/>
                    <a:pt x="1611" y="1178"/>
                    <a:pt x="1398" y="874"/>
                  </a:cubicBezTo>
                  <a:cubicBezTo>
                    <a:pt x="1216" y="661"/>
                    <a:pt x="973" y="479"/>
                    <a:pt x="730" y="327"/>
                  </a:cubicBezTo>
                  <a:cubicBezTo>
                    <a:pt x="578" y="205"/>
                    <a:pt x="395" y="114"/>
                    <a:pt x="213" y="23"/>
                  </a:cubicBezTo>
                  <a:cubicBezTo>
                    <a:pt x="152" y="8"/>
                    <a:pt x="99" y="0"/>
                    <a:pt x="6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5871200" y="2530725"/>
              <a:ext cx="58525" cy="101100"/>
            </a:xfrm>
            <a:custGeom>
              <a:avLst/>
              <a:gdLst/>
              <a:ahLst/>
              <a:cxnLst/>
              <a:rect l="l" t="t" r="r" b="b"/>
              <a:pathLst>
                <a:path w="2341" h="4044" extrusionOk="0">
                  <a:moveTo>
                    <a:pt x="0" y="0"/>
                  </a:moveTo>
                  <a:lnTo>
                    <a:pt x="0" y="0"/>
                  </a:lnTo>
                  <a:cubicBezTo>
                    <a:pt x="152" y="183"/>
                    <a:pt x="365" y="304"/>
                    <a:pt x="578" y="426"/>
                  </a:cubicBezTo>
                  <a:lnTo>
                    <a:pt x="882" y="639"/>
                  </a:lnTo>
                  <a:cubicBezTo>
                    <a:pt x="1003" y="700"/>
                    <a:pt x="1125" y="760"/>
                    <a:pt x="1186" y="882"/>
                  </a:cubicBezTo>
                  <a:cubicBezTo>
                    <a:pt x="1277" y="973"/>
                    <a:pt x="1338" y="1095"/>
                    <a:pt x="1368" y="1247"/>
                  </a:cubicBezTo>
                  <a:lnTo>
                    <a:pt x="1520" y="1733"/>
                  </a:lnTo>
                  <a:cubicBezTo>
                    <a:pt x="1733" y="2523"/>
                    <a:pt x="2006" y="3283"/>
                    <a:pt x="2341" y="4043"/>
                  </a:cubicBezTo>
                  <a:cubicBezTo>
                    <a:pt x="2189" y="3222"/>
                    <a:pt x="1976" y="2432"/>
                    <a:pt x="1703" y="1672"/>
                  </a:cubicBezTo>
                  <a:cubicBezTo>
                    <a:pt x="1642" y="1490"/>
                    <a:pt x="1611" y="1338"/>
                    <a:pt x="1551" y="1186"/>
                  </a:cubicBezTo>
                  <a:cubicBezTo>
                    <a:pt x="1520" y="1034"/>
                    <a:pt x="1429" y="882"/>
                    <a:pt x="1338" y="730"/>
                  </a:cubicBezTo>
                  <a:cubicBezTo>
                    <a:pt x="1216" y="639"/>
                    <a:pt x="1095" y="548"/>
                    <a:pt x="973" y="487"/>
                  </a:cubicBezTo>
                  <a:lnTo>
                    <a:pt x="639" y="304"/>
                  </a:lnTo>
                  <a:cubicBezTo>
                    <a:pt x="426" y="152"/>
                    <a:pt x="213" y="61"/>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874225" y="2439900"/>
              <a:ext cx="72225" cy="41600"/>
            </a:xfrm>
            <a:custGeom>
              <a:avLst/>
              <a:gdLst/>
              <a:ahLst/>
              <a:cxnLst/>
              <a:rect l="l" t="t" r="r" b="b"/>
              <a:pathLst>
                <a:path w="2889" h="1664" extrusionOk="0">
                  <a:moveTo>
                    <a:pt x="40" y="0"/>
                  </a:moveTo>
                  <a:cubicBezTo>
                    <a:pt x="18" y="0"/>
                    <a:pt x="5" y="5"/>
                    <a:pt x="1" y="16"/>
                  </a:cubicBezTo>
                  <a:cubicBezTo>
                    <a:pt x="123" y="108"/>
                    <a:pt x="274" y="199"/>
                    <a:pt x="426" y="259"/>
                  </a:cubicBezTo>
                  <a:lnTo>
                    <a:pt x="1430" y="837"/>
                  </a:lnTo>
                  <a:cubicBezTo>
                    <a:pt x="2169" y="1264"/>
                    <a:pt x="2749" y="1664"/>
                    <a:pt x="2845" y="1664"/>
                  </a:cubicBezTo>
                  <a:cubicBezTo>
                    <a:pt x="2852" y="1664"/>
                    <a:pt x="2856" y="1662"/>
                    <a:pt x="2858" y="1658"/>
                  </a:cubicBezTo>
                  <a:cubicBezTo>
                    <a:pt x="2889" y="1627"/>
                    <a:pt x="2311" y="1141"/>
                    <a:pt x="1521" y="685"/>
                  </a:cubicBezTo>
                  <a:cubicBezTo>
                    <a:pt x="825" y="284"/>
                    <a:pt x="200" y="0"/>
                    <a:pt x="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332434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477"/>
        <p:cNvGrpSpPr/>
        <p:nvPr/>
      </p:nvGrpSpPr>
      <p:grpSpPr>
        <a:xfrm>
          <a:off x="0" y="0"/>
          <a:ext cx="0" cy="0"/>
          <a:chOff x="0" y="0"/>
          <a:chExt cx="0" cy="0"/>
        </a:xfrm>
      </p:grpSpPr>
      <p:sp>
        <p:nvSpPr>
          <p:cNvPr id="478" name="Google Shape;478;p31"/>
          <p:cNvSpPr/>
          <p:nvPr/>
        </p:nvSpPr>
        <p:spPr>
          <a:xfrm rot="277656">
            <a:off x="3987667" y="-25596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729947" y="1423500"/>
            <a:ext cx="3067800" cy="1462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480" name="Google Shape;480;p31"/>
          <p:cNvSpPr txBox="1">
            <a:spLocks noGrp="1"/>
          </p:cNvSpPr>
          <p:nvPr>
            <p:ph type="subTitle" idx="1"/>
          </p:nvPr>
        </p:nvSpPr>
        <p:spPr>
          <a:xfrm>
            <a:off x="723900" y="2885700"/>
            <a:ext cx="3067800" cy="8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800"/>
              <a:buNone/>
              <a:defRPr sz="1400">
                <a:solidFill>
                  <a:srgbClr val="000000"/>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r>
              <a:rPr lang="en-US"/>
              <a:t>Click to edit Master subtitle style</a:t>
            </a:r>
            <a:endParaRPr/>
          </a:p>
        </p:txBody>
      </p:sp>
      <p:sp>
        <p:nvSpPr>
          <p:cNvPr id="481" name="Google Shape;481;p31"/>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98800" y="8055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814071"/>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483"/>
        <p:cNvGrpSpPr/>
        <p:nvPr/>
      </p:nvGrpSpPr>
      <p:grpSpPr>
        <a:xfrm>
          <a:off x="0" y="0"/>
          <a:ext cx="0" cy="0"/>
          <a:chOff x="0" y="0"/>
          <a:chExt cx="0" cy="0"/>
        </a:xfrm>
      </p:grpSpPr>
      <p:sp>
        <p:nvSpPr>
          <p:cNvPr id="484" name="Google Shape;484;p32"/>
          <p:cNvSpPr txBox="1">
            <a:spLocks noGrp="1"/>
          </p:cNvSpPr>
          <p:nvPr>
            <p:ph type="title"/>
          </p:nvPr>
        </p:nvSpPr>
        <p:spPr>
          <a:xfrm>
            <a:off x="4078375" y="1169350"/>
            <a:ext cx="4634700" cy="224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7200">
                <a:solidFill>
                  <a:schemeClr val="accent3"/>
                </a:solidFill>
                <a:latin typeface="Fredoka One"/>
                <a:ea typeface="Fredoka One"/>
                <a:cs typeface="Fredoka One"/>
                <a:sym typeface="Fredok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85" name="Google Shape;485;p32"/>
          <p:cNvSpPr txBox="1">
            <a:spLocks noGrp="1"/>
          </p:cNvSpPr>
          <p:nvPr>
            <p:ph type="subTitle" idx="1"/>
          </p:nvPr>
        </p:nvSpPr>
        <p:spPr>
          <a:xfrm>
            <a:off x="4078375" y="3419050"/>
            <a:ext cx="3203700" cy="63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323759436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486"/>
        <p:cNvGrpSpPr/>
        <p:nvPr/>
      </p:nvGrpSpPr>
      <p:grpSpPr>
        <a:xfrm>
          <a:off x="0" y="0"/>
          <a:ext cx="0" cy="0"/>
          <a:chOff x="0" y="0"/>
          <a:chExt cx="0" cy="0"/>
        </a:xfrm>
      </p:grpSpPr>
      <p:sp>
        <p:nvSpPr>
          <p:cNvPr id="487" name="Google Shape;487;p33"/>
          <p:cNvSpPr txBox="1">
            <a:spLocks noGrp="1"/>
          </p:cNvSpPr>
          <p:nvPr>
            <p:ph type="subTitle" idx="1"/>
          </p:nvPr>
        </p:nvSpPr>
        <p:spPr>
          <a:xfrm>
            <a:off x="6562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88" name="Google Shape;488;p33"/>
          <p:cNvSpPr txBox="1">
            <a:spLocks noGrp="1"/>
          </p:cNvSpPr>
          <p:nvPr>
            <p:ph type="subTitle" idx="2"/>
          </p:nvPr>
        </p:nvSpPr>
        <p:spPr>
          <a:xfrm>
            <a:off x="3361337" y="3977725"/>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r>
              <a:rPr lang="en-US"/>
              <a:t>Click to edit Master subtitle style</a:t>
            </a:r>
            <a:endParaRPr/>
          </a:p>
        </p:txBody>
      </p:sp>
      <p:sp>
        <p:nvSpPr>
          <p:cNvPr id="489" name="Google Shape;489;p33"/>
          <p:cNvSpPr txBox="1">
            <a:spLocks noGrp="1"/>
          </p:cNvSpPr>
          <p:nvPr>
            <p:ph type="subTitle" idx="3"/>
          </p:nvPr>
        </p:nvSpPr>
        <p:spPr>
          <a:xfrm>
            <a:off x="652775" y="3990032"/>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r>
              <a:rPr lang="en-US"/>
              <a:t>Click to edit Master subtitle style</a:t>
            </a:r>
            <a:endParaRPr/>
          </a:p>
        </p:txBody>
      </p:sp>
      <p:sp>
        <p:nvSpPr>
          <p:cNvPr id="490" name="Google Shape;490;p33"/>
          <p:cNvSpPr txBox="1">
            <a:spLocks noGrp="1"/>
          </p:cNvSpPr>
          <p:nvPr>
            <p:ph type="subTitle" idx="4"/>
          </p:nvPr>
        </p:nvSpPr>
        <p:spPr>
          <a:xfrm>
            <a:off x="6069925" y="3990032"/>
            <a:ext cx="2421300" cy="4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800"/>
              <a:buNone/>
              <a:defRPr sz="1400">
                <a:solidFill>
                  <a:schemeClr val="dk1"/>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r>
              <a:rPr lang="en-US"/>
              <a:t>Click to edit Master subtitle style</a:t>
            </a:r>
            <a:endParaRPr/>
          </a:p>
        </p:txBody>
      </p:sp>
      <p:sp>
        <p:nvSpPr>
          <p:cNvPr id="491" name="Google Shape;491;p33"/>
          <p:cNvSpPr txBox="1">
            <a:spLocks noGrp="1"/>
          </p:cNvSpPr>
          <p:nvPr>
            <p:ph type="subTitle" idx="5"/>
          </p:nvPr>
        </p:nvSpPr>
        <p:spPr>
          <a:xfrm>
            <a:off x="3361350" y="2265759"/>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2" name="Google Shape;492;p33"/>
          <p:cNvSpPr txBox="1">
            <a:spLocks noGrp="1"/>
          </p:cNvSpPr>
          <p:nvPr>
            <p:ph type="subTitle" idx="6"/>
          </p:nvPr>
        </p:nvSpPr>
        <p:spPr>
          <a:xfrm>
            <a:off x="33613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3" name="Google Shape;493;p33"/>
          <p:cNvSpPr txBox="1">
            <a:spLocks noGrp="1"/>
          </p:cNvSpPr>
          <p:nvPr>
            <p:ph type="subTitle" idx="7"/>
          </p:nvPr>
        </p:nvSpPr>
        <p:spPr>
          <a:xfrm>
            <a:off x="6066450" y="2254434"/>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4" name="Google Shape;494;p33"/>
          <p:cNvSpPr txBox="1">
            <a:spLocks noGrp="1"/>
          </p:cNvSpPr>
          <p:nvPr>
            <p:ph type="subTitle" idx="8"/>
          </p:nvPr>
        </p:nvSpPr>
        <p:spPr>
          <a:xfrm>
            <a:off x="6066450" y="1938535"/>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5" name="Google Shape;495;p33"/>
          <p:cNvSpPr txBox="1">
            <a:spLocks noGrp="1"/>
          </p:cNvSpPr>
          <p:nvPr>
            <p:ph type="subTitle" idx="9"/>
          </p:nvPr>
        </p:nvSpPr>
        <p:spPr>
          <a:xfrm>
            <a:off x="656250" y="2275447"/>
            <a:ext cx="2421300" cy="49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6" name="Google Shape;496;p33"/>
          <p:cNvSpPr txBox="1">
            <a:spLocks noGrp="1"/>
          </p:cNvSpPr>
          <p:nvPr>
            <p:ph type="subTitle" idx="13"/>
          </p:nvPr>
        </p:nvSpPr>
        <p:spPr>
          <a:xfrm>
            <a:off x="6562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7" name="Google Shape;497;p33"/>
          <p:cNvSpPr txBox="1">
            <a:spLocks noGrp="1"/>
          </p:cNvSpPr>
          <p:nvPr>
            <p:ph type="subTitle" idx="14"/>
          </p:nvPr>
        </p:nvSpPr>
        <p:spPr>
          <a:xfrm>
            <a:off x="33613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8" name="Google Shape;498;p33"/>
          <p:cNvSpPr txBox="1">
            <a:spLocks noGrp="1"/>
          </p:cNvSpPr>
          <p:nvPr>
            <p:ph type="subTitle" idx="15"/>
          </p:nvPr>
        </p:nvSpPr>
        <p:spPr>
          <a:xfrm>
            <a:off x="6066450" y="3660110"/>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99" name="Google Shape;499;p33"/>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320478850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accent3"/>
        </a:solidFill>
        <a:effectLst/>
      </p:bgPr>
    </p:bg>
    <p:spTree>
      <p:nvGrpSpPr>
        <p:cNvPr id="1" name="Shape 500"/>
        <p:cNvGrpSpPr/>
        <p:nvPr/>
      </p:nvGrpSpPr>
      <p:grpSpPr>
        <a:xfrm>
          <a:off x="0" y="0"/>
          <a:ext cx="0" cy="0"/>
          <a:chOff x="0" y="0"/>
          <a:chExt cx="0" cy="0"/>
        </a:xfrm>
      </p:grpSpPr>
      <p:grpSp>
        <p:nvGrpSpPr>
          <p:cNvPr id="501" name="Google Shape;501;p34"/>
          <p:cNvGrpSpPr/>
          <p:nvPr/>
        </p:nvGrpSpPr>
        <p:grpSpPr>
          <a:xfrm rot="1351459">
            <a:off x="211922" y="-2403121"/>
            <a:ext cx="9565900" cy="9196519"/>
            <a:chOff x="1786775" y="1002200"/>
            <a:chExt cx="3861800" cy="3712875"/>
          </a:xfrm>
        </p:grpSpPr>
        <p:sp>
          <p:nvSpPr>
            <p:cNvPr id="502" name="Google Shape;502;p3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4"/>
          <p:cNvSpPr txBox="1">
            <a:spLocks noGrp="1"/>
          </p:cNvSpPr>
          <p:nvPr>
            <p:ph type="title"/>
          </p:nvPr>
        </p:nvSpPr>
        <p:spPr>
          <a:xfrm>
            <a:off x="1067275" y="445025"/>
            <a:ext cx="7009500" cy="102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71614560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125"/>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rot="1379863">
            <a:off x="70508" y="-2722483"/>
            <a:ext cx="9675891" cy="9454917"/>
            <a:chOff x="1786775" y="1002200"/>
            <a:chExt cx="3861800" cy="3712875"/>
          </a:xfrm>
        </p:grpSpPr>
        <p:sp>
          <p:nvSpPr>
            <p:cNvPr id="26" name="Google Shape;26;p4"/>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title"/>
          </p:nvPr>
        </p:nvSpPr>
        <p:spPr>
          <a:xfrm>
            <a:off x="1221188" y="1980750"/>
            <a:ext cx="2005800" cy="1182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0" name="Google Shape;30;p4"/>
          <p:cNvSpPr txBox="1">
            <a:spLocks noGrp="1"/>
          </p:cNvSpPr>
          <p:nvPr>
            <p:ph type="subTitle" idx="1"/>
          </p:nvPr>
        </p:nvSpPr>
        <p:spPr>
          <a:xfrm>
            <a:off x="5352950" y="2616288"/>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31" name="Google Shape;31;p4"/>
          <p:cNvSpPr txBox="1">
            <a:spLocks noGrp="1"/>
          </p:cNvSpPr>
          <p:nvPr>
            <p:ph type="subTitle" idx="2"/>
          </p:nvPr>
        </p:nvSpPr>
        <p:spPr>
          <a:xfrm>
            <a:off x="5352950" y="1894263"/>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32" name="Google Shape;32;p4"/>
          <p:cNvSpPr txBox="1">
            <a:spLocks noGrp="1"/>
          </p:cNvSpPr>
          <p:nvPr>
            <p:ph type="subTitle" idx="3"/>
          </p:nvPr>
        </p:nvSpPr>
        <p:spPr>
          <a:xfrm>
            <a:off x="5352950" y="1172225"/>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33" name="Google Shape;33;p4"/>
          <p:cNvSpPr txBox="1">
            <a:spLocks noGrp="1"/>
          </p:cNvSpPr>
          <p:nvPr>
            <p:ph type="subTitle" idx="4"/>
          </p:nvPr>
        </p:nvSpPr>
        <p:spPr>
          <a:xfrm>
            <a:off x="5352950" y="3338875"/>
            <a:ext cx="23646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rgbClr val="FFFFFF"/>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191907902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06"/>
        <p:cNvGrpSpPr/>
        <p:nvPr/>
      </p:nvGrpSpPr>
      <p:grpSpPr>
        <a:xfrm>
          <a:off x="0" y="0"/>
          <a:ext cx="0" cy="0"/>
          <a:chOff x="0" y="0"/>
          <a:chExt cx="0" cy="0"/>
        </a:xfrm>
      </p:grpSpPr>
      <p:sp>
        <p:nvSpPr>
          <p:cNvPr id="507" name="Google Shape;507;p35"/>
          <p:cNvSpPr/>
          <p:nvPr/>
        </p:nvSpPr>
        <p:spPr>
          <a:xfrm rot="277699">
            <a:off x="732714" y="-2396143"/>
            <a:ext cx="10332728" cy="9979420"/>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txBox="1">
            <a:spLocks noGrp="1"/>
          </p:cNvSpPr>
          <p:nvPr>
            <p:ph type="title" hasCustomPrompt="1"/>
          </p:nvPr>
        </p:nvSpPr>
        <p:spPr>
          <a:xfrm>
            <a:off x="4428825" y="1297544"/>
            <a:ext cx="3673800" cy="98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9" name="Google Shape;50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37DA90D-7985-476B-B6E4-95A9F02A5140}" type="slidenum">
              <a:rPr lang="fr-FR" smtClean="0"/>
              <a:t>‹#›</a:t>
            </a:fld>
            <a:endParaRPr lang="fr-FR"/>
          </a:p>
        </p:txBody>
      </p:sp>
      <p:sp>
        <p:nvSpPr>
          <p:cNvPr id="510" name="Google Shape;510;p35"/>
          <p:cNvSpPr txBox="1">
            <a:spLocks noGrp="1"/>
          </p:cNvSpPr>
          <p:nvPr>
            <p:ph type="subTitle" idx="1"/>
          </p:nvPr>
        </p:nvSpPr>
        <p:spPr>
          <a:xfrm>
            <a:off x="5628075" y="2277569"/>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11" name="Google Shape;511;p35"/>
          <p:cNvSpPr txBox="1">
            <a:spLocks noGrp="1"/>
          </p:cNvSpPr>
          <p:nvPr>
            <p:ph type="subTitle" idx="2"/>
          </p:nvPr>
        </p:nvSpPr>
        <p:spPr>
          <a:xfrm>
            <a:off x="6628963" y="3756663"/>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12" name="Google Shape;512;p35"/>
          <p:cNvSpPr txBox="1">
            <a:spLocks noGrp="1"/>
          </p:cNvSpPr>
          <p:nvPr>
            <p:ph type="subTitle" idx="3"/>
          </p:nvPr>
        </p:nvSpPr>
        <p:spPr>
          <a:xfrm>
            <a:off x="4493950" y="3756675"/>
            <a:ext cx="15960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lt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13" name="Google Shape;513;p35"/>
          <p:cNvSpPr txBox="1">
            <a:spLocks noGrp="1"/>
          </p:cNvSpPr>
          <p:nvPr>
            <p:ph type="title" idx="4"/>
          </p:nvPr>
        </p:nvSpPr>
        <p:spPr>
          <a:xfrm>
            <a:off x="723900" y="448056"/>
            <a:ext cx="2314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
        <p:nvSpPr>
          <p:cNvPr id="514" name="Google Shape;514;p35"/>
          <p:cNvSpPr txBox="1">
            <a:spLocks noGrp="1"/>
          </p:cNvSpPr>
          <p:nvPr>
            <p:ph type="title" idx="5" hasCustomPrompt="1"/>
          </p:nvPr>
        </p:nvSpPr>
        <p:spPr>
          <a:xfrm>
            <a:off x="6227110" y="2968725"/>
            <a:ext cx="2231100" cy="7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5" name="Google Shape;515;p35"/>
          <p:cNvSpPr txBox="1">
            <a:spLocks noGrp="1"/>
          </p:cNvSpPr>
          <p:nvPr>
            <p:ph type="title" idx="6" hasCustomPrompt="1"/>
          </p:nvPr>
        </p:nvSpPr>
        <p:spPr>
          <a:xfrm>
            <a:off x="4037625" y="2968625"/>
            <a:ext cx="2231100" cy="71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56080942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right text">
  <p:cSld name="Title and right text">
    <p:spTree>
      <p:nvGrpSpPr>
        <p:cNvPr id="1" name="Shape 516"/>
        <p:cNvGrpSpPr/>
        <p:nvPr/>
      </p:nvGrpSpPr>
      <p:grpSpPr>
        <a:xfrm>
          <a:off x="0" y="0"/>
          <a:ext cx="0" cy="0"/>
          <a:chOff x="0" y="0"/>
          <a:chExt cx="0" cy="0"/>
        </a:xfrm>
      </p:grpSpPr>
      <p:sp>
        <p:nvSpPr>
          <p:cNvPr id="517" name="Google Shape;517;p36"/>
          <p:cNvSpPr/>
          <p:nvPr/>
        </p:nvSpPr>
        <p:spPr>
          <a:xfrm rot="277656">
            <a:off x="4631142" y="-45752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txBox="1">
            <a:spLocks noGrp="1"/>
          </p:cNvSpPr>
          <p:nvPr>
            <p:ph type="title"/>
          </p:nvPr>
        </p:nvSpPr>
        <p:spPr>
          <a:xfrm>
            <a:off x="5061850" y="1584300"/>
            <a:ext cx="33963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519" name="Google Shape;519;p36"/>
          <p:cNvSpPr txBox="1">
            <a:spLocks noGrp="1"/>
          </p:cNvSpPr>
          <p:nvPr>
            <p:ph type="subTitle" idx="1"/>
          </p:nvPr>
        </p:nvSpPr>
        <p:spPr>
          <a:xfrm>
            <a:off x="5061850" y="2313875"/>
            <a:ext cx="29049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256156908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524"/>
        <p:cNvGrpSpPr/>
        <p:nvPr/>
      </p:nvGrpSpPr>
      <p:grpSpPr>
        <a:xfrm>
          <a:off x="0" y="0"/>
          <a:ext cx="0" cy="0"/>
          <a:chOff x="0" y="0"/>
          <a:chExt cx="0" cy="0"/>
        </a:xfrm>
      </p:grpSpPr>
    </p:spTree>
    <p:extLst>
      <p:ext uri="{BB962C8B-B14F-4D97-AF65-F5344CB8AC3E}">
        <p14:creationId xmlns:p14="http://schemas.microsoft.com/office/powerpoint/2010/main" val="231731952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re et contenu">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Espace réservé de la date 3"/>
          <p:cNvSpPr>
            <a:spLocks noGrp="1"/>
          </p:cNvSpPr>
          <p:nvPr>
            <p:ph type="dt" sz="half" idx="10"/>
          </p:nvPr>
        </p:nvSpPr>
        <p:spPr/>
        <p:txBody>
          <a:bodyPr/>
          <a:lstStyle/>
          <a:p>
            <a:fld id="{7C01B5A3-847C-491E-9847-669D4E53DD8B}" type="datetimeFigureOut">
              <a:rPr lang="fr-FR" smtClean="0"/>
              <a:t>23/04/2021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4361688" y="769779"/>
            <a:ext cx="457200" cy="330994"/>
          </a:xfrm>
        </p:spPr>
        <p:txBody>
          <a:bodyPr/>
          <a:lstStyle/>
          <a:p>
            <a:fld id="{037DA90D-7985-476B-B6E4-95A9F02A5140}" type="slidenum">
              <a:rPr lang="fr-FR" smtClean="0"/>
              <a:t>‹#›</a:t>
            </a:fld>
            <a:endParaRPr lang="fr-FR"/>
          </a:p>
        </p:txBody>
      </p:sp>
      <p:sp>
        <p:nvSpPr>
          <p:cNvPr id="8" name="Espace réservé du contenu 7"/>
          <p:cNvSpPr>
            <a:spLocks noGrp="1"/>
          </p:cNvSpPr>
          <p:nvPr>
            <p:ph sz="quarter" idx="1"/>
          </p:nvPr>
        </p:nvSpPr>
        <p:spPr>
          <a:xfrm>
            <a:off x="301752" y="1145286"/>
            <a:ext cx="8503920" cy="3429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719037166"/>
      </p:ext>
    </p:extLst>
  </p:cSld>
  <p:clrMapOvr>
    <a:overrideClrMapping bg1="lt1" tx1="dk1" bg2="lt2" tx2="dk2" accent1="accent1" accent2="accent2" accent3="accent3" accent4="accent4" accent5="accent5" accent6="accent6" hlink="hlink" folHlink="folHlink"/>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2748282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28DC-F544-4A5B-A383-CAA6A67B7EC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fr-FR"/>
          </a:p>
        </p:txBody>
      </p:sp>
      <p:sp>
        <p:nvSpPr>
          <p:cNvPr id="3" name="Subtitle 2">
            <a:extLst>
              <a:ext uri="{FF2B5EF4-FFF2-40B4-BE49-F238E27FC236}">
                <a16:creationId xmlns:a16="http://schemas.microsoft.com/office/drawing/2014/main" id="{F5D9DEE9-F1CB-4F73-A2EE-4766FCBD6C0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B8B22DFE-58CD-4D6F-99D7-680D647BB3A6}"/>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5" name="Footer Placeholder 4">
            <a:extLst>
              <a:ext uri="{FF2B5EF4-FFF2-40B4-BE49-F238E27FC236}">
                <a16:creationId xmlns:a16="http://schemas.microsoft.com/office/drawing/2014/main" id="{7FF0926F-09A1-4DCA-973D-C20731C8F66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01597F9-2516-47BC-9FEF-09435D82A1E3}"/>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33364419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267F-D3E6-4623-977C-D0894385E51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9EC686-3837-4B44-9371-4102542AD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8EB42B1-44A1-451D-9557-29D9EB4269CE}"/>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5" name="Footer Placeholder 4">
            <a:extLst>
              <a:ext uri="{FF2B5EF4-FFF2-40B4-BE49-F238E27FC236}">
                <a16:creationId xmlns:a16="http://schemas.microsoft.com/office/drawing/2014/main" id="{496F542C-5461-402A-A4EA-1B244A67F34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DC22A5D-C489-4986-B5A9-D655A422F49B}"/>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50766480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251B-0A6A-4E7B-AB2C-22F74790701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76725D7-FFDE-484A-B362-9AC2EA18F0B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D573C8-2859-4E6F-960F-50DE2627225E}"/>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5" name="Footer Placeholder 4">
            <a:extLst>
              <a:ext uri="{FF2B5EF4-FFF2-40B4-BE49-F238E27FC236}">
                <a16:creationId xmlns:a16="http://schemas.microsoft.com/office/drawing/2014/main" id="{1A3194BE-F071-411B-8325-BC7B41B2549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1EB7EA5-2878-454F-955F-AC9E6B394E9B}"/>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390672040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A2E5-72DF-41ED-B99A-4971784E79E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B086A11-494D-48CA-91EB-323CFAD6DCF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6BE5D895-B7EE-4500-AB78-72F336AD830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E6259C0-96AD-4826-9220-1543CC9FA21F}"/>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6" name="Footer Placeholder 5">
            <a:extLst>
              <a:ext uri="{FF2B5EF4-FFF2-40B4-BE49-F238E27FC236}">
                <a16:creationId xmlns:a16="http://schemas.microsoft.com/office/drawing/2014/main" id="{DF20B10C-79F6-4071-B5B2-AF238899F1E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30606B9-F271-4356-AABE-5AAC32162970}"/>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427257235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8ADC-2E84-46E3-A435-2E98B928816F}"/>
              </a:ext>
            </a:extLst>
          </p:cNvPr>
          <p:cNvSpPr>
            <a:spLocks noGrp="1"/>
          </p:cNvSpPr>
          <p:nvPr>
            <p:ph type="title"/>
          </p:nvPr>
        </p:nvSpPr>
        <p:spPr>
          <a:xfrm>
            <a:off x="629841" y="273844"/>
            <a:ext cx="7886700" cy="994172"/>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22A0D59F-8014-451D-9B69-7005892FD4A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6644E94-2A48-4C91-ADB3-2C6319EBE9A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A5E6FF13-DB4F-4C6C-BEB9-05551492272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4E655C8-AAAF-4E10-A824-1DAF5EE9824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001B92FD-C1ED-423F-89A2-1F86753A3ABF}"/>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8" name="Footer Placeholder 7">
            <a:extLst>
              <a:ext uri="{FF2B5EF4-FFF2-40B4-BE49-F238E27FC236}">
                <a16:creationId xmlns:a16="http://schemas.microsoft.com/office/drawing/2014/main" id="{4B5B74CE-EC80-4647-963D-D5ACF350F09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3F7BF0F-991B-482C-AECF-34F7CA53B3B1}"/>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05340867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latin typeface="Fredoka One"/>
                <a:ea typeface="Fredoka One"/>
                <a:cs typeface="Fredoka One"/>
                <a:sym typeface="Fredok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6" name="Google Shape;36;p5"/>
          <p:cNvSpPr txBox="1">
            <a:spLocks noGrp="1"/>
          </p:cNvSpPr>
          <p:nvPr>
            <p:ph type="subTitle" idx="1"/>
          </p:nvPr>
        </p:nvSpPr>
        <p:spPr>
          <a:xfrm>
            <a:off x="1459725" y="2545078"/>
            <a:ext cx="2519400" cy="131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37" name="Google Shape;37;p5"/>
          <p:cNvSpPr txBox="1">
            <a:spLocks noGrp="1"/>
          </p:cNvSpPr>
          <p:nvPr>
            <p:ph type="subTitle" idx="2"/>
          </p:nvPr>
        </p:nvSpPr>
        <p:spPr>
          <a:xfrm>
            <a:off x="5164925" y="2545078"/>
            <a:ext cx="2519400" cy="131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38" name="Google Shape;38;p5"/>
          <p:cNvSpPr txBox="1">
            <a:spLocks noGrp="1"/>
          </p:cNvSpPr>
          <p:nvPr>
            <p:ph type="subTitle" idx="3"/>
          </p:nvPr>
        </p:nvSpPr>
        <p:spPr>
          <a:xfrm>
            <a:off x="1579838" y="2086825"/>
            <a:ext cx="22791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39" name="Google Shape;39;p5"/>
          <p:cNvSpPr txBox="1">
            <a:spLocks noGrp="1"/>
          </p:cNvSpPr>
          <p:nvPr>
            <p:ph type="subTitle" idx="4"/>
          </p:nvPr>
        </p:nvSpPr>
        <p:spPr>
          <a:xfrm>
            <a:off x="5285063" y="2086825"/>
            <a:ext cx="2279100" cy="4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414401322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C134-6BA7-447F-A4ED-42D6C22639E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829C7CDF-4DAC-43FD-94F7-2E8DDE0D5161}"/>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4" name="Footer Placeholder 3">
            <a:extLst>
              <a:ext uri="{FF2B5EF4-FFF2-40B4-BE49-F238E27FC236}">
                <a16:creationId xmlns:a16="http://schemas.microsoft.com/office/drawing/2014/main" id="{5E613D9A-01DB-4EA6-B86F-6D1C3A3864F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F6C5FFF-22AE-4B33-B07D-29082D596E44}"/>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51838543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70D2E0-D7F2-48C5-9D5A-A574294B604F}"/>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3" name="Footer Placeholder 2">
            <a:extLst>
              <a:ext uri="{FF2B5EF4-FFF2-40B4-BE49-F238E27FC236}">
                <a16:creationId xmlns:a16="http://schemas.microsoft.com/office/drawing/2014/main" id="{DA2EB220-DE37-4B27-8744-881B047E6830}"/>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42F32E0-EB19-4AF2-B53C-9EA672F73D27}"/>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29630328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DCF2-B0F8-40FF-9759-71261660349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35880B64-9108-4431-89D7-7451C04FF75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1A1DA46C-7077-4D1C-96C2-2DF77EEBD7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B259BCC-A36D-4953-8C98-5188BC816DE4}"/>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6" name="Footer Placeholder 5">
            <a:extLst>
              <a:ext uri="{FF2B5EF4-FFF2-40B4-BE49-F238E27FC236}">
                <a16:creationId xmlns:a16="http://schemas.microsoft.com/office/drawing/2014/main" id="{5DEDE8EA-9379-4F88-B9BC-D6405FF1889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1B374E1-707C-401B-AC7D-C9FCCCCC1BC0}"/>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533524671"/>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2157-6F91-4E2C-9024-7FC034758D6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7950688-49EF-4935-9801-A91490A20F8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fr-FR"/>
          </a:p>
        </p:txBody>
      </p:sp>
      <p:sp>
        <p:nvSpPr>
          <p:cNvPr id="4" name="Text Placeholder 3">
            <a:extLst>
              <a:ext uri="{FF2B5EF4-FFF2-40B4-BE49-F238E27FC236}">
                <a16:creationId xmlns:a16="http://schemas.microsoft.com/office/drawing/2014/main" id="{FF7EC0AE-221B-443E-99A6-AFDC941C25C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94EAB09-C2EA-404F-B9C0-682F54E13AAE}"/>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6" name="Footer Placeholder 5">
            <a:extLst>
              <a:ext uri="{FF2B5EF4-FFF2-40B4-BE49-F238E27FC236}">
                <a16:creationId xmlns:a16="http://schemas.microsoft.com/office/drawing/2014/main" id="{934AB1CB-4193-4C90-AE73-D3C1BE3011E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7CFBC16-3F40-4D26-AA4F-A97688B557D5}"/>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242881019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40C2-1C85-4142-A538-D5E2298AF3A8}"/>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BFE15D1-C392-4886-90A4-3FBE38B4AF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71FEEC9-DAAF-46E9-A6A2-A0252D3D5A3A}"/>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5" name="Footer Placeholder 4">
            <a:extLst>
              <a:ext uri="{FF2B5EF4-FFF2-40B4-BE49-F238E27FC236}">
                <a16:creationId xmlns:a16="http://schemas.microsoft.com/office/drawing/2014/main" id="{394489C9-A2B2-4759-B659-39EC7602350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AB1DC6F-C9C3-4FF8-AD00-5822D5711720}"/>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198995271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5DA99-F7C8-43C0-8512-F9AF3A0A31A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2E650A0-4252-4B0C-B29C-7DE78618CC1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C97EB6C-9F6A-466F-BFC7-6693111E61E2}"/>
              </a:ext>
            </a:extLst>
          </p:cNvPr>
          <p:cNvSpPr>
            <a:spLocks noGrp="1"/>
          </p:cNvSpPr>
          <p:nvPr>
            <p:ph type="dt" sz="half" idx="10"/>
          </p:nvPr>
        </p:nvSpPr>
        <p:spPr/>
        <p:txBody>
          <a:bodyPr/>
          <a:lstStyle/>
          <a:p>
            <a:fld id="{45676430-E99C-4E8B-A68D-457B554B2EED}" type="datetimeFigureOut">
              <a:rPr lang="fr-FR" smtClean="0"/>
              <a:t>23/04/2021</a:t>
            </a:fld>
            <a:endParaRPr lang="fr-FR"/>
          </a:p>
        </p:txBody>
      </p:sp>
      <p:sp>
        <p:nvSpPr>
          <p:cNvPr id="5" name="Footer Placeholder 4">
            <a:extLst>
              <a:ext uri="{FF2B5EF4-FFF2-40B4-BE49-F238E27FC236}">
                <a16:creationId xmlns:a16="http://schemas.microsoft.com/office/drawing/2014/main" id="{429152A5-1C92-4EDB-9DA4-47BAB6A5CEF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C9B4E6A-7BDF-4F3B-8FD6-95FC0C57330F}"/>
              </a:ext>
            </a:extLst>
          </p:cNvPr>
          <p:cNvSpPr>
            <a:spLocks noGrp="1"/>
          </p:cNvSpPr>
          <p:nvPr>
            <p:ph type="sldNum" sz="quarter" idx="12"/>
          </p:nvPr>
        </p:nvSpPr>
        <p:spPr/>
        <p:txBody>
          <a:bodyPr/>
          <a:lstStyle/>
          <a:p>
            <a:fld id="{7F439FF3-9643-4309-81BE-470FC7E4EC87}" type="slidenum">
              <a:rPr lang="fr-FR" smtClean="0"/>
              <a:t>‹#›</a:t>
            </a:fld>
            <a:endParaRPr lang="fr-FR"/>
          </a:p>
        </p:txBody>
      </p:sp>
    </p:spTree>
    <p:extLst>
      <p:ext uri="{BB962C8B-B14F-4D97-AF65-F5344CB8AC3E}">
        <p14:creationId xmlns:p14="http://schemas.microsoft.com/office/powerpoint/2010/main" val="3334399370"/>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chemeClr val="accent3"/>
        </a:solidFill>
        <a:effectLst/>
      </p:bgPr>
    </p:bg>
    <p:spTree>
      <p:nvGrpSpPr>
        <p:cNvPr id="1" name="Shape 15"/>
        <p:cNvGrpSpPr/>
        <p:nvPr/>
      </p:nvGrpSpPr>
      <p:grpSpPr>
        <a:xfrm>
          <a:off x="0" y="0"/>
          <a:ext cx="0" cy="0"/>
          <a:chOff x="0" y="0"/>
          <a:chExt cx="0" cy="0"/>
        </a:xfrm>
      </p:grpSpPr>
      <p:sp>
        <p:nvSpPr>
          <p:cNvPr id="20" name="Google Shape;20;p3"/>
          <p:cNvSpPr txBox="1">
            <a:spLocks noGrp="1"/>
          </p:cNvSpPr>
          <p:nvPr>
            <p:ph type="title"/>
          </p:nvPr>
        </p:nvSpPr>
        <p:spPr>
          <a:xfrm>
            <a:off x="3416563" y="1955400"/>
            <a:ext cx="3210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3"/>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en-US"/>
              <a:t>Click to edit Master title style</a:t>
            </a:r>
            <a:endParaRPr/>
          </a:p>
        </p:txBody>
      </p:sp>
      <p:sp>
        <p:nvSpPr>
          <p:cNvPr id="21" name="Google Shape;21;p3"/>
          <p:cNvSpPr txBox="1">
            <a:spLocks noGrp="1"/>
          </p:cNvSpPr>
          <p:nvPr>
            <p:ph type="subTitle" idx="1"/>
          </p:nvPr>
        </p:nvSpPr>
        <p:spPr>
          <a:xfrm>
            <a:off x="2199900" y="2797200"/>
            <a:ext cx="4744200" cy="39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22" name="Google Shape;22;p3"/>
          <p:cNvSpPr txBox="1">
            <a:spLocks noGrp="1"/>
          </p:cNvSpPr>
          <p:nvPr>
            <p:ph type="title" idx="2" hasCustomPrompt="1"/>
          </p:nvPr>
        </p:nvSpPr>
        <p:spPr>
          <a:xfrm>
            <a:off x="2516538" y="1955400"/>
            <a:ext cx="94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2000"/>
              <a:buNone/>
              <a:defRPr sz="5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extLst>
      <p:ext uri="{BB962C8B-B14F-4D97-AF65-F5344CB8AC3E}">
        <p14:creationId xmlns:p14="http://schemas.microsoft.com/office/powerpoint/2010/main" val="172330317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4757738" y="1629966"/>
            <a:ext cx="3857625" cy="1568106"/>
          </a:xfrm>
        </p:spPr>
        <p:txBody>
          <a:bodyPr anchor="b">
            <a:noAutofit/>
          </a:bodyPr>
          <a:lstStyle>
            <a:lvl1pPr algn="l">
              <a:defRPr sz="4100" b="1" cap="all" baseline="0">
                <a:solidFill>
                  <a:schemeClr val="accent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757738" y="3209979"/>
            <a:ext cx="3857625" cy="377375"/>
          </a:xfrm>
        </p:spPr>
        <p:txBody>
          <a:bodyPr>
            <a:noAutofit/>
          </a:bodyPr>
          <a:lstStyle>
            <a:lvl1pPr marL="0" indent="0" algn="l">
              <a:buNone/>
              <a:defRPr sz="1400" b="0" cap="all" baseline="0">
                <a:solidFill>
                  <a:schemeClr val="tx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79750" y="984454"/>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4757738" y="1629966"/>
            <a:ext cx="3857625" cy="1568106"/>
          </a:xfrm>
        </p:spPr>
        <p:txBody>
          <a:bodyPr anchor="b">
            <a:noAutofit/>
          </a:bodyPr>
          <a:lstStyle>
            <a:lvl1pPr algn="l">
              <a:defRPr sz="41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757738" y="3209979"/>
            <a:ext cx="3857625" cy="377375"/>
          </a:xfrm>
        </p:spPr>
        <p:txBody>
          <a:bodyPr>
            <a:noAutofit/>
          </a:bodyPr>
          <a:lstStyle>
            <a:lvl1pPr marL="0" indent="0" algn="l">
              <a:buNone/>
              <a:defRPr sz="1400" b="0" cap="all" baseline="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511888" y="293897"/>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500" userDrawn="1">
          <p15:clr>
            <a:srgbClr val="FBAE40"/>
          </p15:clr>
        </p15:guide>
        <p15:guide id="4" pos="27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623888" y="136923"/>
            <a:ext cx="7886700" cy="705136"/>
          </a:xfrm>
        </p:spPr>
        <p:txBody>
          <a:bodyPr anchor="b">
            <a:noAutofit/>
          </a:bodyPr>
          <a:lstStyle>
            <a:lvl1pPr algn="ctr">
              <a:defRPr sz="3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1604541" y="866124"/>
            <a:ext cx="5925394" cy="573345"/>
          </a:xfrm>
        </p:spPr>
        <p:txBody>
          <a:bodyPr>
            <a:noAutofit/>
          </a:bodyPr>
          <a:lstStyle>
            <a:lvl1pPr marL="0" indent="0" algn="ctr">
              <a:buNone/>
              <a:defRPr sz="1400" cap="none" baseline="0">
                <a:solidFill>
                  <a:schemeClr val="bg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352229" y="4695381"/>
            <a:ext cx="806570" cy="311197"/>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8528752" y="4807048"/>
            <a:ext cx="210038" cy="210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8522772" y="4841805"/>
            <a:ext cx="220845" cy="140525"/>
          </a:xfrm>
        </p:spPr>
        <p:txBody>
          <a:bodyPr lIns="0" tIns="0" rIns="0" bIns="0"/>
          <a:lstStyle>
            <a:lvl1pPr algn="ctr">
              <a:defRPr sz="7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244781" y="1702782"/>
            <a:ext cx="4654800" cy="3440719"/>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1800"/>
            </a:lvl1pPr>
          </a:lstStyle>
          <a:p>
            <a:r>
              <a:rPr lang="en-US" noProof="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noFill/>
        <a:effectLst/>
      </p:bgPr>
    </p:bg>
    <p:spTree>
      <p:nvGrpSpPr>
        <p:cNvPr id="1" name="Shape 40"/>
        <p:cNvGrpSpPr/>
        <p:nvPr/>
      </p:nvGrpSpPr>
      <p:grpSpPr>
        <a:xfrm>
          <a:off x="0" y="0"/>
          <a:ext cx="0" cy="0"/>
          <a:chOff x="0" y="0"/>
          <a:chExt cx="0" cy="0"/>
        </a:xfrm>
      </p:grpSpPr>
      <p:sp>
        <p:nvSpPr>
          <p:cNvPr id="41" name="Google Shape;41;p6"/>
          <p:cNvSpPr/>
          <p:nvPr/>
        </p:nvSpPr>
        <p:spPr>
          <a:xfrm>
            <a:off x="7575" y="0"/>
            <a:ext cx="9144000" cy="5143500"/>
          </a:xfrm>
          <a:prstGeom prst="rect">
            <a:avLst/>
          </a:prstGeom>
          <a:solidFill>
            <a:srgbClr val="305DBF">
              <a:alpha val="1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8087307" flipH="1">
            <a:off x="5106452" y="-301900"/>
            <a:ext cx="5990388" cy="5820772"/>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5148375" y="2076450"/>
            <a:ext cx="3393900" cy="990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r>
              <a:rPr lang="en-US"/>
              <a:t>Click to edit Master title style</a:t>
            </a:r>
            <a:endParaRPr/>
          </a:p>
        </p:txBody>
      </p:sp>
    </p:spTree>
    <p:extLst>
      <p:ext uri="{BB962C8B-B14F-4D97-AF65-F5344CB8AC3E}">
        <p14:creationId xmlns:p14="http://schemas.microsoft.com/office/powerpoint/2010/main" val="53299403"/>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404220" y="1369219"/>
            <a:ext cx="3685642" cy="3263504"/>
          </a:xfrm>
        </p:spPr>
        <p:txBody>
          <a:bodyPr lIns="0" tIns="0" rIns="0" bIns="0">
            <a:noAutofit/>
          </a:bodyPr>
          <a:lstStyle>
            <a:lvl1pPr>
              <a:defRPr sz="1800"/>
            </a:lvl1pPr>
            <a:lvl2pPr>
              <a:defRPr sz="1500"/>
            </a:lvl2pPr>
            <a:lvl3pPr>
              <a:defRPr sz="14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3778241" y="3252070"/>
            <a:ext cx="1428750" cy="1765697"/>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4413486" y="0"/>
            <a:ext cx="4730515" cy="4335279"/>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386954" y="374697"/>
            <a:ext cx="3702908" cy="994172"/>
          </a:xfrm>
        </p:spPr>
        <p:txBody>
          <a:bodyPr lIns="0" tIns="0" rIns="0" bIns="0">
            <a:noAutofit/>
          </a:bodyPr>
          <a:lstStyle>
            <a:lvl1pPr>
              <a:defRPr sz="2400" b="1" cap="all" baseline="0"/>
            </a:lvl1pPr>
          </a:lstStyle>
          <a:p>
            <a:r>
              <a:rPr lang="en-US" noProof="0"/>
              <a:t>Click to edit Master title style</a:t>
            </a:r>
          </a:p>
        </p:txBody>
      </p:sp>
    </p:spTree>
    <p:extLst>
      <p:ext uri="{BB962C8B-B14F-4D97-AF65-F5344CB8AC3E}">
        <p14:creationId xmlns:p14="http://schemas.microsoft.com/office/powerpoint/2010/main" val="1696208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386954" y="374697"/>
            <a:ext cx="3702908" cy="994172"/>
          </a:xfrm>
        </p:spPr>
        <p:txBody>
          <a:bodyPr lIns="0" tIns="0" rIns="0" bIns="0">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404220" y="1369219"/>
            <a:ext cx="3685642" cy="3263504"/>
          </a:xfrm>
        </p:spPr>
        <p:txBody>
          <a:bodyPr lIns="0" tIns="0" rIns="0" bIns="0">
            <a:noAutofit/>
          </a:bodyPr>
          <a:lstStyle>
            <a:lvl1pPr>
              <a:defRPr sz="1800"/>
            </a:lvl1pPr>
            <a:lvl2pPr>
              <a:defRPr sz="1500"/>
            </a:lvl2pPr>
            <a:lvl3pPr>
              <a:defRPr sz="14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5890847" y="741403"/>
            <a:ext cx="3246847" cy="3660695"/>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3830862" y="475210"/>
            <a:ext cx="4178931" cy="4178930"/>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4091409" y="741402"/>
            <a:ext cx="3663636" cy="3663636"/>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6231136" y="1222514"/>
            <a:ext cx="2912864" cy="3279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7375276" y="1367818"/>
            <a:ext cx="624078" cy="62407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7498739" y="1491280"/>
            <a:ext cx="377155" cy="377155"/>
          </a:xfrm>
          <a:prstGeom prst="rect">
            <a:avLst/>
          </a:prstGeom>
          <a:noFill/>
        </p:spPr>
        <p:txBody>
          <a:bodyPr lIns="0" rIns="0" anchor="ctr">
            <a:noAutofit/>
          </a:bodyPr>
          <a:lstStyle>
            <a:lvl1pPr marL="0" indent="0" algn="ctr">
              <a:buNone/>
              <a:defRPr sz="800">
                <a:solidFill>
                  <a:schemeClr val="bg1"/>
                </a:solidFill>
              </a:defRPr>
            </a:lvl1pPr>
          </a:lstStyle>
          <a:p>
            <a:r>
              <a:rPr lang="en-US" noProof="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1" y="1222514"/>
            <a:ext cx="2912864" cy="3279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144508" y="1367818"/>
            <a:ext cx="624078" cy="62407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164344" y="2405269"/>
            <a:ext cx="2584175" cy="1878497"/>
          </a:xfrm>
        </p:spPr>
        <p:txBody>
          <a:bodyPr lIns="0" tIns="0" rIns="0" bIns="0">
            <a:normAutofit/>
          </a:bodyPr>
          <a:lstStyle>
            <a:lvl1pPr marL="0" indent="0" algn="ct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2912864" y="1222514"/>
            <a:ext cx="3318272" cy="3279913"/>
          </a:xfrm>
          <a:solidFill>
            <a:schemeClr val="bg2">
              <a:lumMod val="90000"/>
            </a:schemeClr>
          </a:solidFill>
        </p:spPr>
        <p:txBody>
          <a:bodyPr anchor="ctr"/>
          <a:lstStyle>
            <a:lvl1pPr marL="0" indent="0" algn="ctr">
              <a:buNone/>
              <a:defRPr/>
            </a:lvl1pPr>
          </a:lstStyle>
          <a:p>
            <a:r>
              <a:rPr lang="en-US" noProof="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6395618" y="2405269"/>
            <a:ext cx="2583900" cy="1878497"/>
          </a:xfrm>
        </p:spPr>
        <p:txBody>
          <a:bodyPr lIns="0" tIns="0" rIns="0" bIns="0">
            <a:normAutofit/>
          </a:bodyPr>
          <a:lstStyle>
            <a:lvl1pPr marL="0" indent="0" algn="ct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64344" y="2033727"/>
            <a:ext cx="2584175" cy="371542"/>
          </a:xfrm>
        </p:spPr>
        <p:txBody>
          <a:bodyPr lIns="0" tIns="0" rIns="0" bIns="0" anchor="ctr">
            <a:noAutofit/>
          </a:bodyPr>
          <a:lstStyle>
            <a:lvl1pPr marL="0" indent="0" algn="ctr">
              <a:buNone/>
              <a:defRPr sz="1400" b="1" cap="all" baseline="0">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6395343" y="2033727"/>
            <a:ext cx="2584175" cy="371542"/>
          </a:xfrm>
        </p:spPr>
        <p:txBody>
          <a:bodyPr lIns="0" tIns="0" rIns="0" bIns="0" anchor="ctr">
            <a:noAutofit/>
          </a:bodyPr>
          <a:lstStyle>
            <a:lvl1pPr marL="0" indent="0" algn="ctr">
              <a:buNone/>
              <a:defRPr sz="1400" b="1" cap="all" baseline="0">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267970" y="1491280"/>
            <a:ext cx="377155" cy="377155"/>
          </a:xfrm>
          <a:prstGeom prst="rect">
            <a:avLst/>
          </a:prstGeom>
          <a:noFill/>
        </p:spPr>
        <p:txBody>
          <a:bodyPr lIns="0" rIns="0" anchor="ctr">
            <a:noAutofit/>
          </a:bodyPr>
          <a:lstStyle>
            <a:lvl1pPr marL="0" indent="0" algn="ctr">
              <a:buNone/>
              <a:defRPr sz="800">
                <a:solidFill>
                  <a:schemeClr val="bg1"/>
                </a:solidFill>
              </a:defRPr>
            </a:lvl1pPr>
          </a:lstStyle>
          <a:p>
            <a:r>
              <a:rPr lang="en-US" noProof="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4949428" y="3530932"/>
            <a:ext cx="4194572" cy="75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Rectangle 3">
            <a:extLst>
              <a:ext uri="{FF2B5EF4-FFF2-40B4-BE49-F238E27FC236}">
                <a16:creationId xmlns:a16="http://schemas.microsoft.com/office/drawing/2014/main" id="{25CE6D5A-A5C0-4B12-A26A-691D5743FA5C}"/>
              </a:ext>
            </a:extLst>
          </p:cNvPr>
          <p:cNvSpPr/>
          <p:nvPr userDrawn="1"/>
        </p:nvSpPr>
        <p:spPr>
          <a:xfrm>
            <a:off x="-61547" y="1236140"/>
            <a:ext cx="4281854" cy="75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10700" y="2147369"/>
            <a:ext cx="3055502" cy="2134986"/>
          </a:xfrm>
        </p:spPr>
        <p:txBody>
          <a:bodyPr lIns="0" tIns="0" rIns="0" bIns="0">
            <a:noAutofit/>
          </a:bodyPr>
          <a:lstStyle>
            <a:lvl1pPr marL="0" indent="0" algn="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982027" y="1427796"/>
            <a:ext cx="2584175" cy="371542"/>
          </a:xfrm>
        </p:spPr>
        <p:txBody>
          <a:bodyPr lIns="0" tIns="0" rIns="0" bIns="0" anchor="ctr">
            <a:noAutofit/>
          </a:bodyPr>
          <a:lstStyle>
            <a:lvl1pPr marL="0" indent="0" algn="r">
              <a:buNone/>
              <a:defRPr sz="1400" b="1" cap="all" baseline="0">
                <a:solidFill>
                  <a:schemeClr val="accent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5495938" y="1236140"/>
            <a:ext cx="3055502" cy="2125881"/>
          </a:xfrm>
        </p:spPr>
        <p:txBody>
          <a:bodyPr lIns="0" tIns="0" rIns="0" bIns="0" anchor="b">
            <a:noAutofit/>
          </a:bodyPr>
          <a:lstStyle>
            <a:lvl1pPr marL="0" indent="0" algn="l">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5606782" y="3722588"/>
            <a:ext cx="2584175" cy="371542"/>
          </a:xfrm>
        </p:spPr>
        <p:txBody>
          <a:bodyPr lIns="0" tIns="0" rIns="0" bIns="0" anchor="ctr">
            <a:noAutofit/>
          </a:bodyPr>
          <a:lstStyle>
            <a:lvl1pPr marL="0" indent="0" algn="l">
              <a:buNone/>
              <a:defRPr sz="1400" b="1" cap="all" baseline="0">
                <a:solidFill>
                  <a:schemeClr val="accent3"/>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3813573" y="1239572"/>
            <a:ext cx="751424" cy="75142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3962227" y="1388227"/>
            <a:ext cx="454115" cy="454115"/>
          </a:xfrm>
          <a:prstGeom prst="rect">
            <a:avLst/>
          </a:prstGeom>
          <a:noFill/>
        </p:spPr>
        <p:txBody>
          <a:bodyPr lIns="0" rIns="0" anchor="ctr">
            <a:normAutofit/>
          </a:bodyPr>
          <a:lstStyle>
            <a:lvl1pPr marL="0" indent="0" algn="ctr">
              <a:buNone/>
              <a:defRPr sz="800">
                <a:solidFill>
                  <a:schemeClr val="bg1"/>
                </a:solidFill>
              </a:defRPr>
            </a:lvl1pPr>
          </a:lstStyle>
          <a:p>
            <a:r>
              <a:rPr lang="en-US" noProof="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4575433" y="3530931"/>
            <a:ext cx="751424" cy="75142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4724087" y="3679585"/>
            <a:ext cx="454115" cy="454115"/>
          </a:xfrm>
          <a:prstGeom prst="rect">
            <a:avLst/>
          </a:prstGeom>
          <a:noFill/>
        </p:spPr>
        <p:txBody>
          <a:bodyPr lIns="0" rIns="0" anchor="ctr">
            <a:normAutofit/>
          </a:bodyPr>
          <a:lstStyle>
            <a:lvl1pPr marL="0" indent="0" algn="ctr">
              <a:buNone/>
              <a:defRPr sz="800">
                <a:solidFill>
                  <a:schemeClr val="bg1"/>
                </a:solidFill>
              </a:defRPr>
            </a:lvl1pPr>
          </a:lstStyle>
          <a:p>
            <a:r>
              <a:rPr lang="en-US" noProof="0"/>
              <a:t>icon</a:t>
            </a:r>
          </a:p>
        </p:txBody>
      </p:sp>
    </p:spTree>
    <p:extLst>
      <p:ext uri="{BB962C8B-B14F-4D97-AF65-F5344CB8AC3E}">
        <p14:creationId xmlns:p14="http://schemas.microsoft.com/office/powerpoint/2010/main" val="8914009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Tree>
    <p:extLst>
      <p:ext uri="{BB962C8B-B14F-4D97-AF65-F5344CB8AC3E}">
        <p14:creationId xmlns:p14="http://schemas.microsoft.com/office/powerpoint/2010/main" val="15647606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715605"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2855654"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4984706"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 25">
            <a:extLst>
              <a:ext uri="{FF2B5EF4-FFF2-40B4-BE49-F238E27FC236}">
                <a16:creationId xmlns:a16="http://schemas.microsoft.com/office/drawing/2014/main" id="{19733285-016C-4C38-816C-83D30C075C70}"/>
              </a:ext>
            </a:extLst>
          </p:cNvPr>
          <p:cNvSpPr/>
          <p:nvPr userDrawn="1"/>
        </p:nvSpPr>
        <p:spPr>
          <a:xfrm>
            <a:off x="7123994"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3008975"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5138027"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7277315"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868926"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827729"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2967778"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5096830"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7236117"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393341"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393341"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2533390"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2533390"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4662442"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4662442"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6801729"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6801729"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stStyle>
          <a:p>
            <a:pPr lvl="0"/>
            <a:r>
              <a:rPr lang="en-US" noProof="0"/>
              <a:t>Executive 01</a:t>
            </a:r>
          </a:p>
        </p:txBody>
      </p:sp>
    </p:spTree>
    <p:extLst>
      <p:ext uri="{BB962C8B-B14F-4D97-AF65-F5344CB8AC3E}">
        <p14:creationId xmlns:p14="http://schemas.microsoft.com/office/powerpoint/2010/main" val="3876503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5251598" y="3363519"/>
            <a:ext cx="3405330" cy="377375"/>
          </a:xfrm>
        </p:spPr>
        <p:txBody>
          <a:bodyPr>
            <a:noAutofit/>
          </a:bodyPr>
          <a:lstStyle>
            <a:lvl1pPr marL="0" indent="0" algn="l">
              <a:buNone/>
              <a:defRPr sz="1200" b="0" cap="all" baseline="0">
                <a:solidFill>
                  <a:schemeClr val="tx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79750" y="1383661"/>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5251740" y="3759476"/>
            <a:ext cx="3400425" cy="377429"/>
          </a:xfrm>
        </p:spPr>
        <p:txBody>
          <a:bodyPr vert="horz" lIns="91440" tIns="45720" rIns="91440" bIns="45720" rtlCol="0">
            <a:noAutofit/>
          </a:bodyPr>
          <a:lstStyle>
            <a:lvl1pPr marL="0" indent="0">
              <a:buNone/>
              <a:defRPr lang="en-US" sz="1200" b="0" cap="all" baseline="0" dirty="0" smtClean="0"/>
            </a:lvl1pPr>
          </a:lstStyle>
          <a:p>
            <a:pPr marL="171450" lvl="0" indent="-171450"/>
            <a:r>
              <a:rPr lang="en-US" noProof="0"/>
              <a:t>Website </a:t>
            </a:r>
            <a:r>
              <a:rPr lang="en-US" noProof="0" err="1"/>
              <a:t>url</a:t>
            </a:r>
            <a:r>
              <a:rPr lang="en-US" noProof="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6107" y="3339253"/>
            <a:ext cx="290846" cy="290846"/>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91564" y="3694231"/>
            <a:ext cx="319931" cy="319931"/>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4852333" y="2571750"/>
            <a:ext cx="3758558" cy="488586"/>
          </a:xfrm>
          <a:noFill/>
        </p:spPr>
        <p:txBody>
          <a:bodyPr wrap="square" rtlCol="0">
            <a:noAutofit/>
          </a:bodyPr>
          <a:lstStyle>
            <a:lvl1pPr>
              <a:defRPr lang="en-US" sz="4500" b="1" cap="all" baseline="0">
                <a:solidFill>
                  <a:schemeClr val="accent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637136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511888" y="293897"/>
            <a:ext cx="1308938" cy="505024"/>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4852334" y="3175187"/>
            <a:ext cx="1899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06107" y="3339253"/>
            <a:ext cx="290846" cy="290846"/>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891564" y="3694231"/>
            <a:ext cx="319931" cy="319931"/>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5251598" y="3363519"/>
            <a:ext cx="3405330" cy="377375"/>
          </a:xfrm>
        </p:spPr>
        <p:txBody>
          <a:bodyPr>
            <a:noAutofit/>
          </a:bodyPr>
          <a:lstStyle>
            <a:lvl1pPr marL="0" indent="0" algn="l">
              <a:buNone/>
              <a:defRPr sz="1200" b="0" cap="all" baseline="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5251740" y="3759476"/>
            <a:ext cx="3400425" cy="377429"/>
          </a:xfrm>
        </p:spPr>
        <p:txBody>
          <a:bodyPr vert="horz" lIns="91440" tIns="45720" rIns="91440" bIns="45720" rtlCol="0">
            <a:noAutofit/>
          </a:bodyPr>
          <a:lstStyle>
            <a:lvl1pPr marL="0" indent="0">
              <a:buNone/>
              <a:defRPr lang="en-US" sz="1200" b="0" cap="all" baseline="0" dirty="0" smtClean="0">
                <a:solidFill>
                  <a:schemeClr val="bg1"/>
                </a:solidFill>
              </a:defRPr>
            </a:lvl1pPr>
          </a:lstStyle>
          <a:p>
            <a:pPr marL="171450" lvl="0" indent="-171450"/>
            <a:r>
              <a:rPr lang="en-US" noProof="0"/>
              <a:t>Website </a:t>
            </a:r>
            <a:r>
              <a:rPr lang="en-US" noProof="0" err="1"/>
              <a:t>url</a:t>
            </a:r>
            <a:r>
              <a:rPr lang="en-US" noProof="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4852333" y="2368981"/>
            <a:ext cx="3758558" cy="691355"/>
          </a:xfrm>
          <a:noFill/>
        </p:spPr>
        <p:txBody>
          <a:bodyPr wrap="square" rtlCol="0">
            <a:noAutofit/>
          </a:bodyPr>
          <a:lstStyle>
            <a:lvl1pPr>
              <a:defRPr lang="en-US" sz="4500" b="1" cap="all" baseline="0" dirty="0">
                <a:solidFill>
                  <a:schemeClr val="bg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500" userDrawn="1">
          <p15:clr>
            <a:srgbClr val="FBAE40"/>
          </p15:clr>
        </p15:guide>
        <p15:guide id="4" pos="27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565508" y="531220"/>
            <a:ext cx="4000522" cy="4000522"/>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4757738" y="1629966"/>
            <a:ext cx="3857625" cy="1568106"/>
          </a:xfrm>
        </p:spPr>
        <p:txBody>
          <a:bodyPr anchor="b">
            <a:noAutofit/>
          </a:bodyPr>
          <a:lstStyle>
            <a:lvl1pPr algn="l">
              <a:defRPr sz="41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757738" y="3209979"/>
            <a:ext cx="3857625" cy="377375"/>
          </a:xfrm>
        </p:spPr>
        <p:txBody>
          <a:bodyPr>
            <a:noAutofit/>
          </a:bodyPr>
          <a:lstStyle>
            <a:lvl1pPr marL="0" indent="0" algn="l">
              <a:buNone/>
              <a:defRPr sz="1400" b="0" cap="all" baseline="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511888" y="293897"/>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5500" userDrawn="1">
          <p15:clr>
            <a:srgbClr val="FBAE40"/>
          </p15:clr>
        </p15:guide>
        <p15:guide id="4" pos="272"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623888" y="136923"/>
            <a:ext cx="7886700" cy="705136"/>
          </a:xfrm>
        </p:spPr>
        <p:txBody>
          <a:bodyPr anchor="b">
            <a:noAutofit/>
          </a:bodyPr>
          <a:lstStyle>
            <a:lvl1pPr algn="ctr">
              <a:defRPr sz="3000" b="1" cap="all" baseline="0">
                <a:solidFill>
                  <a:schemeClr val="bg1"/>
                </a:solidFill>
              </a:defRPr>
            </a:lvl1pPr>
          </a:lstStyle>
          <a:p>
            <a:r>
              <a:rPr lang="en-US" noProof="0"/>
              <a:t>Click to edit Master title style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352229" y="4695381"/>
            <a:ext cx="806570" cy="311197"/>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8528752" y="4807048"/>
            <a:ext cx="210038" cy="210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8522772" y="4841805"/>
            <a:ext cx="220845" cy="140525"/>
          </a:xfrm>
        </p:spPr>
        <p:txBody>
          <a:bodyPr lIns="0" tIns="0" rIns="0" bIns="0"/>
          <a:lstStyle>
            <a:lvl1pPr algn="ctr">
              <a:defRPr sz="7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228040" y="1104838"/>
            <a:ext cx="6687922" cy="8077326"/>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623888" y="865012"/>
            <a:ext cx="7886700" cy="486407"/>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3900" y="736062"/>
            <a:ext cx="3114300" cy="863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6" name="Google Shape;46;p7"/>
          <p:cNvSpPr txBox="1">
            <a:spLocks noGrp="1"/>
          </p:cNvSpPr>
          <p:nvPr>
            <p:ph type="subTitle" idx="1"/>
          </p:nvPr>
        </p:nvSpPr>
        <p:spPr>
          <a:xfrm>
            <a:off x="723900" y="1828500"/>
            <a:ext cx="4308600" cy="2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r>
              <a:rPr lang="en-US"/>
              <a:t>Click to edit Master subtitle style</a:t>
            </a:r>
            <a:endParaRPr/>
          </a:p>
        </p:txBody>
      </p:sp>
    </p:spTree>
    <p:extLst>
      <p:ext uri="{BB962C8B-B14F-4D97-AF65-F5344CB8AC3E}">
        <p14:creationId xmlns:p14="http://schemas.microsoft.com/office/powerpoint/2010/main" val="2625791324"/>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386953" y="1369219"/>
            <a:ext cx="8128397"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Tree>
    <p:extLst>
      <p:ext uri="{BB962C8B-B14F-4D97-AF65-F5344CB8AC3E}">
        <p14:creationId xmlns:p14="http://schemas.microsoft.com/office/powerpoint/2010/main" val="37897589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386953" y="1369219"/>
            <a:ext cx="4127897"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4629150" y="1369219"/>
            <a:ext cx="3886200"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Tree>
    <p:extLst>
      <p:ext uri="{BB962C8B-B14F-4D97-AF65-F5344CB8AC3E}">
        <p14:creationId xmlns:p14="http://schemas.microsoft.com/office/powerpoint/2010/main" val="2092934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386954" y="1260872"/>
            <a:ext cx="3868340" cy="617934"/>
          </a:xfrm>
        </p:spPr>
        <p:txBody>
          <a:bodyPr anchor="b"/>
          <a:lstStyle>
            <a:lvl1pPr marL="0" indent="0">
              <a:buNone/>
              <a:defRPr sz="1800" b="1">
                <a:solidFill>
                  <a:schemeClr val="accent1"/>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386954" y="1878806"/>
            <a:ext cx="3868340" cy="276344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4629150" y="1260872"/>
            <a:ext cx="3887391" cy="617934"/>
          </a:xfrm>
        </p:spPr>
        <p:txBody>
          <a:bodyPr anchor="b"/>
          <a:lstStyle>
            <a:lvl1pPr marL="0" indent="0">
              <a:buNone/>
              <a:defRPr sz="1800" b="1">
                <a:solidFill>
                  <a:schemeClr val="accent5"/>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4629150" y="1878806"/>
            <a:ext cx="3887391" cy="276344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Tree>
    <p:extLst>
      <p:ext uri="{BB962C8B-B14F-4D97-AF65-F5344CB8AC3E}">
        <p14:creationId xmlns:p14="http://schemas.microsoft.com/office/powerpoint/2010/main" val="24617946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4572000" y="576364"/>
            <a:ext cx="3979247" cy="3979247"/>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4050590" y="-1502632"/>
            <a:ext cx="6687922" cy="8077326"/>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629841" y="342900"/>
            <a:ext cx="2949178" cy="1200150"/>
          </a:xfrm>
        </p:spPr>
        <p:txBody>
          <a:bodyPr anchor="b"/>
          <a:lstStyle>
            <a:lvl1pPr>
              <a:defRPr sz="24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629841" y="1543050"/>
            <a:ext cx="2949178" cy="2858691"/>
          </a:xfrm>
        </p:spPr>
        <p:txBody>
          <a:bodyPr/>
          <a:lstStyle>
            <a:lvl1pPr marL="0" indent="0">
              <a:buFont typeface="Arial" panose="020B0604020202020204" pitchFamily="34" charse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7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629841" y="342900"/>
            <a:ext cx="2949178" cy="1200150"/>
          </a:xfrm>
        </p:spPr>
        <p:txBody>
          <a:bodyPr anchor="b"/>
          <a:lstStyle>
            <a:lvl1pPr>
              <a:defRPr sz="24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3887391" y="342901"/>
            <a:ext cx="4629150" cy="40528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4757738" y="1629966"/>
            <a:ext cx="3857625" cy="1568106"/>
          </a:xfrm>
        </p:spPr>
        <p:txBody>
          <a:bodyPr anchor="b">
            <a:noAutofit/>
          </a:bodyPr>
          <a:lstStyle>
            <a:lvl1pPr algn="l">
              <a:defRPr sz="405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757738" y="3209979"/>
            <a:ext cx="3857625" cy="377375"/>
          </a:xfrm>
        </p:spPr>
        <p:txBody>
          <a:bodyPr>
            <a:noAutofit/>
          </a:bodyPr>
          <a:lstStyle>
            <a:lvl1pPr marL="0" indent="0" algn="l">
              <a:buNone/>
              <a:defRPr sz="135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79750" y="984454"/>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0934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4757738" y="1629966"/>
            <a:ext cx="3857625" cy="1568106"/>
          </a:xfrm>
        </p:spPr>
        <p:txBody>
          <a:bodyPr anchor="b">
            <a:noAutofit/>
          </a:bodyPr>
          <a:lstStyle>
            <a:lvl1pPr algn="l">
              <a:defRPr sz="405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757738" y="3209979"/>
            <a:ext cx="3857625" cy="377375"/>
          </a:xfrm>
        </p:spPr>
        <p:txBody>
          <a:bodyPr>
            <a:noAutofit/>
          </a:bodyPr>
          <a:lstStyle>
            <a:lvl1pPr marL="0" indent="0" algn="l">
              <a:buNone/>
              <a:defRPr sz="135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511888" y="293897"/>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862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623888" y="136923"/>
            <a:ext cx="7886700" cy="705136"/>
          </a:xfrm>
        </p:spPr>
        <p:txBody>
          <a:bodyPr anchor="b">
            <a:noAutofit/>
          </a:bodyPr>
          <a:lstStyle>
            <a:lvl1pPr algn="ctr">
              <a:defRPr sz="3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1604541" y="866124"/>
            <a:ext cx="5925394" cy="573345"/>
          </a:xfrm>
        </p:spPr>
        <p:txBody>
          <a:bodyPr>
            <a:noAutofit/>
          </a:bodyPr>
          <a:lstStyle>
            <a:lvl1pPr marL="0" indent="0" algn="ctr">
              <a:buNone/>
              <a:defRPr sz="1350" cap="none"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352229" y="4695381"/>
            <a:ext cx="806570" cy="311197"/>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8528752" y="4807048"/>
            <a:ext cx="210038" cy="210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8522772" y="4841805"/>
            <a:ext cx="220845" cy="140525"/>
          </a:xfrm>
        </p:spPr>
        <p:txBody>
          <a:bodyPr lIns="0" tIns="0" rIns="0" bIns="0"/>
          <a:lstStyle>
            <a:lvl1pPr algn="ctr">
              <a:defRPr sz="675">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244781" y="1702782"/>
            <a:ext cx="4654800" cy="3440719"/>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1481780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404220" y="1369219"/>
            <a:ext cx="3685642" cy="3263504"/>
          </a:xfrm>
        </p:spPr>
        <p:txBody>
          <a:bodyPr lIns="0" tIns="0" rIns="0" bIns="0">
            <a:noAutofit/>
          </a:bodyPr>
          <a:lstStyle>
            <a:lvl1pPr>
              <a:defRPr sz="1800"/>
            </a:lvl1pPr>
            <a:lvl2pPr>
              <a:defRPr sz="1500"/>
            </a:lvl2pPr>
            <a:lvl3pPr>
              <a:defRPr sz="135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3778241" y="3252070"/>
            <a:ext cx="1428750" cy="1765697"/>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4413486" y="0"/>
            <a:ext cx="4730515" cy="4335279"/>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386954" y="374697"/>
            <a:ext cx="3702908" cy="994172"/>
          </a:xfrm>
        </p:spPr>
        <p:txBody>
          <a:bodyPr lIns="0" tIns="0" rIns="0" bIns="0">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305998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386954" y="374697"/>
            <a:ext cx="3702908" cy="994172"/>
          </a:xfrm>
        </p:spPr>
        <p:txBody>
          <a:bodyPr lIns="0" tIns="0" rIns="0" bIns="0">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404220" y="1369219"/>
            <a:ext cx="3685642" cy="3263504"/>
          </a:xfrm>
        </p:spPr>
        <p:txBody>
          <a:bodyPr lIns="0" tIns="0" rIns="0" bIns="0">
            <a:noAutofit/>
          </a:bodyPr>
          <a:lstStyle>
            <a:lvl1pPr>
              <a:defRPr sz="1800"/>
            </a:lvl1pPr>
            <a:lvl2pPr>
              <a:defRPr sz="1500"/>
            </a:lvl2pPr>
            <a:lvl3pPr>
              <a:defRPr sz="135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5890847" y="741403"/>
            <a:ext cx="3246847" cy="3660695"/>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3830862" y="475210"/>
            <a:ext cx="4178931" cy="4178930"/>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4091409" y="741402"/>
            <a:ext cx="3663636" cy="3663636"/>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66480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8"/>
          <p:cNvGrpSpPr/>
          <p:nvPr/>
        </p:nvGrpSpPr>
        <p:grpSpPr>
          <a:xfrm rot="-6901726">
            <a:off x="-2319547" y="-2509460"/>
            <a:ext cx="10526452" cy="10365738"/>
            <a:chOff x="1132290" y="467842"/>
            <a:chExt cx="5085019" cy="4954098"/>
          </a:xfrm>
        </p:grpSpPr>
        <p:sp>
          <p:nvSpPr>
            <p:cNvPr id="49" name="Google Shape;49;p8"/>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8"/>
          <p:cNvSpPr txBox="1">
            <a:spLocks noGrp="1"/>
          </p:cNvSpPr>
          <p:nvPr>
            <p:ph type="title"/>
          </p:nvPr>
        </p:nvSpPr>
        <p:spPr>
          <a:xfrm>
            <a:off x="627800" y="1790250"/>
            <a:ext cx="4982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53" name="Google Shape;53;p8"/>
          <p:cNvSpPr txBox="1">
            <a:spLocks noGrp="1"/>
          </p:cNvSpPr>
          <p:nvPr>
            <p:ph type="subTitle" idx="1"/>
          </p:nvPr>
        </p:nvSpPr>
        <p:spPr>
          <a:xfrm>
            <a:off x="627800" y="2632050"/>
            <a:ext cx="4982400" cy="72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500">
                <a:solidFill>
                  <a:schemeClr val="dk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Tree>
    <p:extLst>
      <p:ext uri="{BB962C8B-B14F-4D97-AF65-F5344CB8AC3E}">
        <p14:creationId xmlns:p14="http://schemas.microsoft.com/office/powerpoint/2010/main" val="3449342560"/>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6231136" y="1222514"/>
            <a:ext cx="2912864" cy="3279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7375276" y="1367818"/>
            <a:ext cx="624078" cy="62407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7498739" y="1491280"/>
            <a:ext cx="377155" cy="377155"/>
          </a:xfrm>
          <a:prstGeom prst="rect">
            <a:avLst/>
          </a:prstGeom>
          <a:noFill/>
        </p:spPr>
        <p:txBody>
          <a:bodyPr lIns="0" rIns="0" anchor="ctr">
            <a:noAutofit/>
          </a:bodyPr>
          <a:lstStyle>
            <a:lvl1pPr marL="0" indent="0" algn="ctr">
              <a:buNone/>
              <a:defRPr sz="825">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1" y="1222514"/>
            <a:ext cx="2912864" cy="3279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144508" y="1367818"/>
            <a:ext cx="624078" cy="62407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164344" y="2405269"/>
            <a:ext cx="2584175" cy="1878497"/>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2912864" y="1222514"/>
            <a:ext cx="3318272" cy="3279913"/>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6395618" y="2405269"/>
            <a:ext cx="2583900" cy="1878497"/>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64344" y="2033727"/>
            <a:ext cx="2584175" cy="371542"/>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6395343" y="2033727"/>
            <a:ext cx="2584175" cy="371542"/>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267970" y="1491280"/>
            <a:ext cx="377155" cy="377155"/>
          </a:xfrm>
          <a:prstGeom prst="rect">
            <a:avLst/>
          </a:prstGeom>
          <a:noFill/>
        </p:spPr>
        <p:txBody>
          <a:bodyPr lIns="0" rIns="0" anchor="ctr">
            <a:noAutofit/>
          </a:bodyPr>
          <a:lstStyle>
            <a:lvl1pPr marL="0" indent="0" algn="ctr">
              <a:buNone/>
              <a:defRPr sz="825">
                <a:solidFill>
                  <a:schemeClr val="bg1"/>
                </a:solidFill>
              </a:defRPr>
            </a:lvl1pPr>
          </a:lstStyle>
          <a:p>
            <a:r>
              <a:rPr lang="en-US" noProof="0" dirty="0"/>
              <a:t>icon</a:t>
            </a:r>
          </a:p>
        </p:txBody>
      </p:sp>
    </p:spTree>
    <p:extLst>
      <p:ext uri="{BB962C8B-B14F-4D97-AF65-F5344CB8AC3E}">
        <p14:creationId xmlns:p14="http://schemas.microsoft.com/office/powerpoint/2010/main" val="2862118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4949428" y="3530932"/>
            <a:ext cx="4194572" cy="75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61547" y="1236140"/>
            <a:ext cx="4281854" cy="75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10700" y="2147369"/>
            <a:ext cx="3055502" cy="2134986"/>
          </a:xfrm>
        </p:spPr>
        <p:txBody>
          <a:bodyPr lIns="0" tIns="0" rIns="0" bIns="0">
            <a:noAutofit/>
          </a:bodyPr>
          <a:lstStyle>
            <a:lvl1pPr marL="0" indent="0" algn="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982027" y="1427796"/>
            <a:ext cx="2584175" cy="371542"/>
          </a:xfrm>
        </p:spPr>
        <p:txBody>
          <a:bodyPr lIns="0" tIns="0" rIns="0" bIns="0" anchor="ctr">
            <a:noAutofit/>
          </a:bodyPr>
          <a:lstStyle>
            <a:lvl1pPr marL="0" indent="0" algn="r">
              <a:buNone/>
              <a:defRPr sz="135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5495938" y="1236140"/>
            <a:ext cx="3055502" cy="2125881"/>
          </a:xfrm>
        </p:spPr>
        <p:txBody>
          <a:bodyPr lIns="0" tIns="0" rIns="0" bIns="0" anchor="b">
            <a:noAutofit/>
          </a:bodyPr>
          <a:lstStyle>
            <a:lvl1pPr marL="0" indent="0" algn="l">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5606782" y="3722588"/>
            <a:ext cx="2584175" cy="371542"/>
          </a:xfrm>
        </p:spPr>
        <p:txBody>
          <a:bodyPr lIns="0" tIns="0" rIns="0" bIns="0" anchor="ctr">
            <a:noAutofit/>
          </a:bodyPr>
          <a:lstStyle>
            <a:lvl1pPr marL="0" indent="0" algn="l">
              <a:buNone/>
              <a:defRPr sz="1350" b="1" cap="all" baseline="0">
                <a:solidFill>
                  <a:schemeClr val="accent3"/>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3813573" y="1239572"/>
            <a:ext cx="751424" cy="75142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3962227" y="1388227"/>
            <a:ext cx="454115" cy="454115"/>
          </a:xfrm>
          <a:prstGeom prst="rect">
            <a:avLst/>
          </a:prstGeom>
          <a:noFill/>
        </p:spPr>
        <p:txBody>
          <a:bodyPr lIns="0" rIns="0" anchor="ctr">
            <a:normAutofit/>
          </a:bodyPr>
          <a:lstStyle>
            <a:lvl1pPr marL="0" indent="0" algn="ctr">
              <a:buNone/>
              <a:defRPr sz="825">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4575433" y="3530931"/>
            <a:ext cx="751424" cy="75142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4724087" y="3679585"/>
            <a:ext cx="454115" cy="454115"/>
          </a:xfrm>
          <a:prstGeom prst="rect">
            <a:avLst/>
          </a:prstGeom>
          <a:noFill/>
        </p:spPr>
        <p:txBody>
          <a:bodyPr lIns="0" rIns="0" anchor="ctr">
            <a:normAutofit/>
          </a:bodyPr>
          <a:lstStyle>
            <a:lvl1pPr marL="0" indent="0" algn="ctr">
              <a:buNone/>
              <a:defRPr sz="825">
                <a:solidFill>
                  <a:schemeClr val="bg1"/>
                </a:solidFill>
              </a:defRPr>
            </a:lvl1pPr>
          </a:lstStyle>
          <a:p>
            <a:r>
              <a:rPr lang="en-US" noProof="0" dirty="0"/>
              <a:t>icon</a:t>
            </a:r>
          </a:p>
        </p:txBody>
      </p:sp>
    </p:spTree>
    <p:extLst>
      <p:ext uri="{BB962C8B-B14F-4D97-AF65-F5344CB8AC3E}">
        <p14:creationId xmlns:p14="http://schemas.microsoft.com/office/powerpoint/2010/main" val="20702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37388192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715605"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2855654"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4984706"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7123994" y="1273852"/>
            <a:ext cx="1296999" cy="1296999"/>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3008975"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5138027"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7277315"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868926" y="1333659"/>
            <a:ext cx="990357" cy="271566"/>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8528752" y="4807048"/>
            <a:ext cx="210038" cy="2100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827729"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2967778"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5096830"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7236117" y="1386402"/>
            <a:ext cx="1072753" cy="1072753"/>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393341"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393341"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2533390"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2533390"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4662442"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4662442"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6801729" y="3039230"/>
            <a:ext cx="1941529" cy="1311754"/>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6801729" y="2654451"/>
            <a:ext cx="1941529" cy="371542"/>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Tree>
    <p:extLst>
      <p:ext uri="{BB962C8B-B14F-4D97-AF65-F5344CB8AC3E}">
        <p14:creationId xmlns:p14="http://schemas.microsoft.com/office/powerpoint/2010/main" val="1194487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5251598" y="3363519"/>
            <a:ext cx="3405330" cy="377375"/>
          </a:xfrm>
        </p:spPr>
        <p:txBody>
          <a:bodyPr>
            <a:noAutofit/>
          </a:bodyPr>
          <a:lstStyle>
            <a:lvl1pPr marL="0" indent="0" algn="l">
              <a:buNone/>
              <a:defRPr sz="12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79750" y="1383661"/>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5251740" y="3759476"/>
            <a:ext cx="3400425" cy="377429"/>
          </a:xfrm>
        </p:spPr>
        <p:txBody>
          <a:bodyPr vert="horz" lIns="91440" tIns="45720" rIns="91440" bIns="45720" rtlCol="0">
            <a:noAutofit/>
          </a:bodyPr>
          <a:lstStyle>
            <a:lvl1pPr marL="0" indent="0">
              <a:buNone/>
              <a:defRPr lang="en-US" sz="1200" b="0" cap="all" baseline="0" dirty="0" smtClean="0"/>
            </a:lvl1pPr>
          </a:lstStyle>
          <a:p>
            <a:pPr marL="171450" lvl="0" indent="-171450"/>
            <a:r>
              <a:rPr lang="en-US" noProof="0"/>
              <a:t>Website </a:t>
            </a:r>
            <a:r>
              <a:rPr lang="en-US" noProof="0" err="1"/>
              <a:t>url</a:t>
            </a:r>
            <a:r>
              <a:rPr lang="en-US" noProof="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6107" y="3339253"/>
            <a:ext cx="290846" cy="290846"/>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91564" y="3694231"/>
            <a:ext cx="319931" cy="319931"/>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4852333" y="2571750"/>
            <a:ext cx="3758558" cy="488586"/>
          </a:xfrm>
          <a:noFill/>
        </p:spPr>
        <p:txBody>
          <a:bodyPr wrap="square" rtlCol="0">
            <a:noAutofit/>
          </a:bodyPr>
          <a:lstStyle>
            <a:lvl1pPr>
              <a:defRPr lang="en-US" sz="4500" b="1" cap="all" baseline="0">
                <a:solidFill>
                  <a:schemeClr val="accent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17677327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533109" y="546409"/>
            <a:ext cx="3979246" cy="3979246"/>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511888" y="293897"/>
            <a:ext cx="1308938" cy="505024"/>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4852334" y="3175187"/>
            <a:ext cx="1899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06107" y="3339253"/>
            <a:ext cx="290846" cy="290846"/>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891564" y="3694231"/>
            <a:ext cx="319931" cy="319931"/>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5251598" y="3363519"/>
            <a:ext cx="3405330" cy="377375"/>
          </a:xfrm>
        </p:spPr>
        <p:txBody>
          <a:bodyPr>
            <a:noAutofit/>
          </a:bodyPr>
          <a:lstStyle>
            <a:lvl1pPr marL="0" indent="0" algn="l">
              <a:buNone/>
              <a:defRPr sz="120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5251740" y="3759476"/>
            <a:ext cx="3400425" cy="377429"/>
          </a:xfrm>
        </p:spPr>
        <p:txBody>
          <a:bodyPr vert="horz" lIns="91440" tIns="45720" rIns="91440" bIns="45720" rtlCol="0">
            <a:noAutofit/>
          </a:bodyPr>
          <a:lstStyle>
            <a:lvl1pPr marL="0" indent="0">
              <a:buNone/>
              <a:defRPr lang="en-US" sz="1200" b="0" cap="all" baseline="0" dirty="0" smtClean="0">
                <a:solidFill>
                  <a:schemeClr val="bg1"/>
                </a:solidFill>
              </a:defRPr>
            </a:lvl1pPr>
          </a:lstStyle>
          <a:p>
            <a:pPr marL="171450" lvl="0" indent="-17145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4852333" y="2368981"/>
            <a:ext cx="3758558" cy="691355"/>
          </a:xfrm>
          <a:noFill/>
        </p:spPr>
        <p:txBody>
          <a:bodyPr wrap="square" rtlCol="0">
            <a:noAutofit/>
          </a:bodyPr>
          <a:lstStyle>
            <a:lvl1pPr>
              <a:defRPr lang="en-US" sz="45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744446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565508" y="531220"/>
            <a:ext cx="4000522" cy="4000522"/>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4757738" y="1629966"/>
            <a:ext cx="3857625" cy="1568106"/>
          </a:xfrm>
        </p:spPr>
        <p:txBody>
          <a:bodyPr anchor="b">
            <a:noAutofit/>
          </a:bodyPr>
          <a:lstStyle>
            <a:lvl1pPr algn="l">
              <a:defRPr sz="405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757738" y="3209979"/>
            <a:ext cx="3857625" cy="377375"/>
          </a:xfrm>
        </p:spPr>
        <p:txBody>
          <a:bodyPr>
            <a:noAutofit/>
          </a:bodyPr>
          <a:lstStyle>
            <a:lvl1pPr marL="0" indent="0" algn="l">
              <a:buNone/>
              <a:defRPr sz="135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296229" y="-1537138"/>
            <a:ext cx="6687922" cy="8077326"/>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511888" y="293897"/>
            <a:ext cx="1308938" cy="505024"/>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4852334" y="3175187"/>
            <a:ext cx="1899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544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623888" y="136923"/>
            <a:ext cx="7886700" cy="705136"/>
          </a:xfrm>
        </p:spPr>
        <p:txBody>
          <a:bodyPr anchor="b">
            <a:noAutofit/>
          </a:bodyPr>
          <a:lstStyle>
            <a:lvl1pPr algn="ctr">
              <a:defRPr sz="3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352229" y="4695381"/>
            <a:ext cx="806570" cy="311197"/>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8528752" y="4807048"/>
            <a:ext cx="210038" cy="210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8522772" y="4841805"/>
            <a:ext cx="220845" cy="140525"/>
          </a:xfrm>
        </p:spPr>
        <p:txBody>
          <a:bodyPr lIns="0" tIns="0" rIns="0" bIns="0"/>
          <a:lstStyle>
            <a:lvl1pPr algn="ctr">
              <a:defRPr sz="675">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228040" y="1104838"/>
            <a:ext cx="6687922" cy="8077326"/>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623888" y="865012"/>
            <a:ext cx="7886700" cy="486407"/>
          </a:xfrm>
        </p:spPr>
        <p:txBody>
          <a:bodyPr>
            <a:normAutofit/>
          </a:bodyPr>
          <a:lstStyle>
            <a:lvl1pPr marL="0" indent="0" algn="ctr">
              <a:buNone/>
              <a:defRPr sz="13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523881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386953" y="1369219"/>
            <a:ext cx="8128397"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1268675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386953" y="1369219"/>
            <a:ext cx="4127897"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4629150" y="1369219"/>
            <a:ext cx="3886200" cy="326350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017170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3"/>
        </a:solidFill>
        <a:effectLst/>
      </p:bgPr>
    </p:bg>
    <p:spTree>
      <p:nvGrpSpPr>
        <p:cNvPr id="1" name="Shape 54"/>
        <p:cNvGrpSpPr/>
        <p:nvPr/>
      </p:nvGrpSpPr>
      <p:grpSpPr>
        <a:xfrm>
          <a:off x="0" y="0"/>
          <a:ext cx="0" cy="0"/>
          <a:chOff x="0" y="0"/>
          <a:chExt cx="0" cy="0"/>
        </a:xfrm>
      </p:grpSpPr>
      <p:grpSp>
        <p:nvGrpSpPr>
          <p:cNvPr id="55" name="Google Shape;55;p9"/>
          <p:cNvGrpSpPr/>
          <p:nvPr/>
        </p:nvGrpSpPr>
        <p:grpSpPr>
          <a:xfrm rot="1352959">
            <a:off x="-638950" y="-2952197"/>
            <a:ext cx="10421907" cy="10114552"/>
            <a:chOff x="1786775" y="1002200"/>
            <a:chExt cx="3861800" cy="3712875"/>
          </a:xfrm>
        </p:grpSpPr>
        <p:sp>
          <p:nvSpPr>
            <p:cNvPr id="56" name="Google Shape;56;p9"/>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9"/>
          <p:cNvSpPr txBox="1">
            <a:spLocks noGrp="1"/>
          </p:cNvSpPr>
          <p:nvPr>
            <p:ph type="title"/>
          </p:nvPr>
        </p:nvSpPr>
        <p:spPr>
          <a:xfrm>
            <a:off x="311688" y="448056"/>
            <a:ext cx="8520600" cy="516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200"/>
              <a:buNone/>
              <a:defRPr>
                <a:solidFill>
                  <a:schemeClr val="accent3"/>
                </a:solidFill>
              </a:defRPr>
            </a:lvl1pPr>
            <a:lvl2pPr lvl="1" algn="ctr">
              <a:spcBef>
                <a:spcPts val="0"/>
              </a:spcBef>
              <a:spcAft>
                <a:spcPts val="0"/>
              </a:spcAft>
              <a:buClr>
                <a:schemeClr val="accent3"/>
              </a:buClr>
              <a:buSzPts val="4200"/>
              <a:buNone/>
              <a:defRPr sz="4200">
                <a:solidFill>
                  <a:schemeClr val="accent3"/>
                </a:solidFill>
              </a:defRPr>
            </a:lvl2pPr>
            <a:lvl3pPr lvl="2" algn="ctr">
              <a:spcBef>
                <a:spcPts val="0"/>
              </a:spcBef>
              <a:spcAft>
                <a:spcPts val="0"/>
              </a:spcAft>
              <a:buClr>
                <a:schemeClr val="accent3"/>
              </a:buClr>
              <a:buSzPts val="4200"/>
              <a:buNone/>
              <a:defRPr sz="4200">
                <a:solidFill>
                  <a:schemeClr val="accent3"/>
                </a:solidFill>
              </a:defRPr>
            </a:lvl3pPr>
            <a:lvl4pPr lvl="3" algn="ctr">
              <a:spcBef>
                <a:spcPts val="0"/>
              </a:spcBef>
              <a:spcAft>
                <a:spcPts val="0"/>
              </a:spcAft>
              <a:buClr>
                <a:schemeClr val="accent3"/>
              </a:buClr>
              <a:buSzPts val="4200"/>
              <a:buNone/>
              <a:defRPr sz="4200">
                <a:solidFill>
                  <a:schemeClr val="accent3"/>
                </a:solidFill>
              </a:defRPr>
            </a:lvl4pPr>
            <a:lvl5pPr lvl="4" algn="ctr">
              <a:spcBef>
                <a:spcPts val="0"/>
              </a:spcBef>
              <a:spcAft>
                <a:spcPts val="0"/>
              </a:spcAft>
              <a:buClr>
                <a:schemeClr val="accent3"/>
              </a:buClr>
              <a:buSzPts val="4200"/>
              <a:buNone/>
              <a:defRPr sz="4200">
                <a:solidFill>
                  <a:schemeClr val="accent3"/>
                </a:solidFill>
              </a:defRPr>
            </a:lvl5pPr>
            <a:lvl6pPr lvl="5" algn="ctr">
              <a:spcBef>
                <a:spcPts val="0"/>
              </a:spcBef>
              <a:spcAft>
                <a:spcPts val="0"/>
              </a:spcAft>
              <a:buClr>
                <a:schemeClr val="accent3"/>
              </a:buClr>
              <a:buSzPts val="4200"/>
              <a:buNone/>
              <a:defRPr sz="4200">
                <a:solidFill>
                  <a:schemeClr val="accent3"/>
                </a:solidFill>
              </a:defRPr>
            </a:lvl6pPr>
            <a:lvl7pPr lvl="6" algn="ctr">
              <a:spcBef>
                <a:spcPts val="0"/>
              </a:spcBef>
              <a:spcAft>
                <a:spcPts val="0"/>
              </a:spcAft>
              <a:buClr>
                <a:schemeClr val="accent3"/>
              </a:buClr>
              <a:buSzPts val="4200"/>
              <a:buNone/>
              <a:defRPr sz="4200">
                <a:solidFill>
                  <a:schemeClr val="accent3"/>
                </a:solidFill>
              </a:defRPr>
            </a:lvl7pPr>
            <a:lvl8pPr lvl="7" algn="ctr">
              <a:spcBef>
                <a:spcPts val="0"/>
              </a:spcBef>
              <a:spcAft>
                <a:spcPts val="0"/>
              </a:spcAft>
              <a:buClr>
                <a:schemeClr val="accent3"/>
              </a:buClr>
              <a:buSzPts val="4200"/>
              <a:buNone/>
              <a:defRPr sz="4200">
                <a:solidFill>
                  <a:schemeClr val="accent3"/>
                </a:solidFill>
              </a:defRPr>
            </a:lvl8pPr>
            <a:lvl9pPr lvl="8" algn="ctr">
              <a:spcBef>
                <a:spcPts val="0"/>
              </a:spcBef>
              <a:spcAft>
                <a:spcPts val="0"/>
              </a:spcAft>
              <a:buClr>
                <a:schemeClr val="accent3"/>
              </a:buClr>
              <a:buSzPts val="4200"/>
              <a:buNone/>
              <a:defRPr sz="4200">
                <a:solidFill>
                  <a:schemeClr val="accent3"/>
                </a:solidFill>
              </a:defRPr>
            </a:lvl9pPr>
          </a:lstStyle>
          <a:p>
            <a:r>
              <a:rPr lang="en-US"/>
              <a:t>Click to edit Master title style</a:t>
            </a:r>
            <a:endParaRPr/>
          </a:p>
        </p:txBody>
      </p:sp>
      <p:sp>
        <p:nvSpPr>
          <p:cNvPr id="60" name="Google Shape;60;p9"/>
          <p:cNvSpPr txBox="1">
            <a:spLocks noGrp="1"/>
          </p:cNvSpPr>
          <p:nvPr>
            <p:ph type="subTitle" idx="1"/>
          </p:nvPr>
        </p:nvSpPr>
        <p:spPr>
          <a:xfrm>
            <a:off x="916062" y="4010475"/>
            <a:ext cx="2682900" cy="59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2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Tree>
    <p:extLst>
      <p:ext uri="{BB962C8B-B14F-4D97-AF65-F5344CB8AC3E}">
        <p14:creationId xmlns:p14="http://schemas.microsoft.com/office/powerpoint/2010/main" val="3239181969"/>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386954" y="1260872"/>
            <a:ext cx="3868340" cy="6179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386954" y="1878806"/>
            <a:ext cx="3868340" cy="276344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4629150" y="1260872"/>
            <a:ext cx="3887391" cy="617934"/>
          </a:xfrm>
        </p:spPr>
        <p:txBody>
          <a:bodyPr anchor="b"/>
          <a:lstStyle>
            <a:lvl1pPr marL="0" indent="0">
              <a:buNone/>
              <a:defRPr sz="1800" b="1">
                <a:solidFill>
                  <a:schemeClr val="accent5"/>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4629150" y="1878806"/>
            <a:ext cx="3887391" cy="276344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386954" y="184966"/>
            <a:ext cx="8362950" cy="690252"/>
          </a:xfrm>
        </p:spPr>
        <p:txBody>
          <a:bodyPr lIns="0" tIns="0" rIns="0" bIns="0" anchor="b">
            <a:noAutofit/>
          </a:bodyPr>
          <a:lstStyle>
            <a:lvl1pPr>
              <a:defRPr sz="24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8684866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4572000" y="576364"/>
            <a:ext cx="3979247" cy="3979247"/>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4050590" y="-1502632"/>
            <a:ext cx="6687922" cy="8077326"/>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629841" y="342900"/>
            <a:ext cx="2949178" cy="1200150"/>
          </a:xfrm>
        </p:spPr>
        <p:txBody>
          <a:bodyPr anchor="b"/>
          <a:lstStyle>
            <a:lvl1pPr>
              <a:defRPr sz="24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629841" y="1543050"/>
            <a:ext cx="2949178" cy="2858691"/>
          </a:xfrm>
        </p:spPr>
        <p:txBody>
          <a:bodyPr/>
          <a:lstStyle>
            <a:lvl1pPr marL="0" indent="0">
              <a:buFont typeface="Arial" panose="020B0604020202020204" pitchFamily="34" charse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Tree>
    <p:extLst>
      <p:ext uri="{BB962C8B-B14F-4D97-AF65-F5344CB8AC3E}">
        <p14:creationId xmlns:p14="http://schemas.microsoft.com/office/powerpoint/2010/main" val="15651813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5572533" y="-1382344"/>
            <a:ext cx="3327168" cy="4111826"/>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386953" y="-12541"/>
            <a:ext cx="943964" cy="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8528752" y="4807048"/>
            <a:ext cx="210038" cy="2100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8522772" y="4841805"/>
            <a:ext cx="220845" cy="140525"/>
          </a:xfrm>
        </p:spPr>
        <p:txBody>
          <a:bodyPr lIns="0" tIns="0" rIns="0" bIns="0"/>
          <a:lstStyle>
            <a:lvl1pPr algn="ctr">
              <a:defRPr sz="675">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629841" y="342900"/>
            <a:ext cx="2949178" cy="1200150"/>
          </a:xfrm>
        </p:spPr>
        <p:txBody>
          <a:bodyPr anchor="b"/>
          <a:lstStyle>
            <a:lvl1pPr>
              <a:defRPr sz="24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3887391" y="342901"/>
            <a:ext cx="4629150" cy="405288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4035" y="4696077"/>
            <a:ext cx="804764" cy="310500"/>
          </a:xfrm>
          <a:prstGeom prst="rect">
            <a:avLst/>
          </a:prstGeom>
        </p:spPr>
      </p:pic>
    </p:spTree>
    <p:extLst>
      <p:ext uri="{BB962C8B-B14F-4D97-AF65-F5344CB8AC3E}">
        <p14:creationId xmlns:p14="http://schemas.microsoft.com/office/powerpoint/2010/main" val="8458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202875" y="1025725"/>
            <a:ext cx="6738300" cy="13596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800"/>
              <a:buNone/>
              <a:defRPr sz="2600">
                <a:solidFill>
                  <a:schemeClr val="accent3"/>
                </a:solidFill>
                <a:latin typeface="Fredoka One"/>
                <a:ea typeface="Fredoka One"/>
                <a:cs typeface="Fredoka One"/>
                <a:sym typeface="Fredoka One"/>
              </a:defRPr>
            </a:lvl1pPr>
          </a:lstStyle>
          <a:p>
            <a:pPr lvl="0"/>
            <a:r>
              <a:rPr lang="en-US"/>
              <a:t>Click to edit Master text styles</a:t>
            </a:r>
          </a:p>
        </p:txBody>
      </p:sp>
      <p:sp>
        <p:nvSpPr>
          <p:cNvPr id="63" name="Google Shape;63;p10"/>
          <p:cNvSpPr txBox="1">
            <a:spLocks noGrp="1"/>
          </p:cNvSpPr>
          <p:nvPr>
            <p:ph type="title"/>
          </p:nvPr>
        </p:nvSpPr>
        <p:spPr>
          <a:xfrm>
            <a:off x="2860875" y="2486020"/>
            <a:ext cx="3422100" cy="3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1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4" name="Google Shape;64;p10"/>
          <p:cNvSpPr/>
          <p:nvPr/>
        </p:nvSpPr>
        <p:spPr>
          <a:xfrm rot="4368625">
            <a:off x="8372040" y="3442794"/>
            <a:ext cx="349198" cy="34919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rot="4357755">
            <a:off x="8166845" y="3324003"/>
            <a:ext cx="122591" cy="1225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51550" y="405250"/>
            <a:ext cx="573900" cy="57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455550" y="979150"/>
            <a:ext cx="134400" cy="13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8596175" y="315100"/>
            <a:ext cx="225000" cy="22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3911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270509778"/>
      </p:ext>
    </p:extLst>
  </p:cSld>
  <p:clrMap bg1="lt1" tx1="dk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6DAEF2-704A-4323-A611-41AC61F0A4C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3B894F9-B1CA-41DF-9688-EE3651DB7AF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AA6A27A-A4D6-4030-9852-618C77B3E99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5676430-E99C-4E8B-A68D-457B554B2EED}" type="datetimeFigureOut">
              <a:rPr lang="fr-FR" smtClean="0"/>
              <a:t>23/04/2021</a:t>
            </a:fld>
            <a:endParaRPr lang="fr-FR"/>
          </a:p>
        </p:txBody>
      </p:sp>
      <p:sp>
        <p:nvSpPr>
          <p:cNvPr id="5" name="Footer Placeholder 4">
            <a:extLst>
              <a:ext uri="{FF2B5EF4-FFF2-40B4-BE49-F238E27FC236}">
                <a16:creationId xmlns:a16="http://schemas.microsoft.com/office/drawing/2014/main" id="{F6F6D7A1-B8BF-4148-B579-8080C57B93D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7B21A0A-2293-448A-A322-40526A82927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F439FF3-9643-4309-81BE-470FC7E4EC87}" type="slidenum">
              <a:rPr lang="fr-FR" smtClean="0"/>
              <a:t>‹#›</a:t>
            </a:fld>
            <a:endParaRPr lang="fr-FR"/>
          </a:p>
        </p:txBody>
      </p:sp>
    </p:spTree>
    <p:extLst>
      <p:ext uri="{BB962C8B-B14F-4D97-AF65-F5344CB8AC3E}">
        <p14:creationId xmlns:p14="http://schemas.microsoft.com/office/powerpoint/2010/main" val="166775570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51F27F-98F9-A147-8986-34441C7B752D}" type="datetime1">
              <a:rPr lang="en-US" noProof="0" smtClean="0"/>
              <a:t>4/23/2021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6086960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5.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11.jpg"/><Relationship Id="rId18" Type="http://schemas.openxmlformats.org/officeDocument/2006/relationships/image" Target="../media/image38.jpg"/><Relationship Id="rId26" Type="http://schemas.openxmlformats.org/officeDocument/2006/relationships/image" Target="../media/image46.jpg"/><Relationship Id="rId3" Type="http://schemas.openxmlformats.org/officeDocument/2006/relationships/image" Target="../media/image24.jpg"/><Relationship Id="rId21" Type="http://schemas.openxmlformats.org/officeDocument/2006/relationships/image" Target="../media/image41.jpg"/><Relationship Id="rId34" Type="http://schemas.openxmlformats.org/officeDocument/2006/relationships/image" Target="../media/image54.jpg"/><Relationship Id="rId7" Type="http://schemas.openxmlformats.org/officeDocument/2006/relationships/image" Target="../media/image28.jpg"/><Relationship Id="rId12" Type="http://schemas.openxmlformats.org/officeDocument/2006/relationships/image" Target="../media/image33.jpg"/><Relationship Id="rId17" Type="http://schemas.openxmlformats.org/officeDocument/2006/relationships/image" Target="../media/image37.jpg"/><Relationship Id="rId25" Type="http://schemas.openxmlformats.org/officeDocument/2006/relationships/image" Target="../media/image45.jpg"/><Relationship Id="rId33" Type="http://schemas.openxmlformats.org/officeDocument/2006/relationships/image" Target="../media/image53.jpg"/><Relationship Id="rId2" Type="http://schemas.openxmlformats.org/officeDocument/2006/relationships/image" Target="../media/image23.jpg"/><Relationship Id="rId16" Type="http://schemas.openxmlformats.org/officeDocument/2006/relationships/image" Target="../media/image36.jpg"/><Relationship Id="rId20" Type="http://schemas.openxmlformats.org/officeDocument/2006/relationships/image" Target="../media/image40.jpg"/><Relationship Id="rId29" Type="http://schemas.openxmlformats.org/officeDocument/2006/relationships/image" Target="../media/image49.jpg"/><Relationship Id="rId1" Type="http://schemas.openxmlformats.org/officeDocument/2006/relationships/slideLayout" Target="../slideLayouts/slideLayout64.xml"/><Relationship Id="rId6" Type="http://schemas.openxmlformats.org/officeDocument/2006/relationships/image" Target="../media/image27.jpg"/><Relationship Id="rId11" Type="http://schemas.openxmlformats.org/officeDocument/2006/relationships/image" Target="../media/image32.jpg"/><Relationship Id="rId24" Type="http://schemas.openxmlformats.org/officeDocument/2006/relationships/image" Target="../media/image44.jpg"/><Relationship Id="rId32" Type="http://schemas.openxmlformats.org/officeDocument/2006/relationships/image" Target="../media/image52.jpg"/><Relationship Id="rId5" Type="http://schemas.openxmlformats.org/officeDocument/2006/relationships/image" Target="../media/image26.jpg"/><Relationship Id="rId15" Type="http://schemas.openxmlformats.org/officeDocument/2006/relationships/image" Target="../media/image35.jpg"/><Relationship Id="rId23" Type="http://schemas.openxmlformats.org/officeDocument/2006/relationships/image" Target="../media/image43.jpg"/><Relationship Id="rId28" Type="http://schemas.openxmlformats.org/officeDocument/2006/relationships/image" Target="../media/image48.jpg"/><Relationship Id="rId10" Type="http://schemas.openxmlformats.org/officeDocument/2006/relationships/image" Target="../media/image31.jpg"/><Relationship Id="rId19" Type="http://schemas.openxmlformats.org/officeDocument/2006/relationships/image" Target="../media/image39.jpg"/><Relationship Id="rId31" Type="http://schemas.openxmlformats.org/officeDocument/2006/relationships/image" Target="../media/image51.jpg"/><Relationship Id="rId4" Type="http://schemas.openxmlformats.org/officeDocument/2006/relationships/image" Target="../media/image25.jpg"/><Relationship Id="rId9" Type="http://schemas.openxmlformats.org/officeDocument/2006/relationships/image" Target="../media/image30.jpg"/><Relationship Id="rId14" Type="http://schemas.openxmlformats.org/officeDocument/2006/relationships/image" Target="../media/image34.jpg"/><Relationship Id="rId22" Type="http://schemas.openxmlformats.org/officeDocument/2006/relationships/image" Target="../media/image42.jpg"/><Relationship Id="rId27" Type="http://schemas.openxmlformats.org/officeDocument/2006/relationships/image" Target="../media/image47.jpg"/><Relationship Id="rId30" Type="http://schemas.openxmlformats.org/officeDocument/2006/relationships/image" Target="../media/image50.jpg"/><Relationship Id="rId35" Type="http://schemas.openxmlformats.org/officeDocument/2006/relationships/image" Target="../media/image55.jp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E505D2-750F-4B95-99C7-E53F88CD34D6}"/>
              </a:ext>
            </a:extLst>
          </p:cNvPr>
          <p:cNvSpPr/>
          <p:nvPr/>
        </p:nvSpPr>
        <p:spPr>
          <a:xfrm>
            <a:off x="4588516" y="1023152"/>
            <a:ext cx="1965944" cy="714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pic>
        <p:nvPicPr>
          <p:cNvPr id="6" name="Image 2">
            <a:extLst>
              <a:ext uri="{FF2B5EF4-FFF2-40B4-BE49-F238E27FC236}">
                <a16:creationId xmlns:a16="http://schemas.microsoft.com/office/drawing/2014/main" id="{0FC4EE00-1C85-47F6-ADAC-A4F4CE1DA14D}"/>
              </a:ext>
            </a:extLst>
          </p:cNvPr>
          <p:cNvPicPr>
            <a:picLocks noChangeAspect="1"/>
          </p:cNvPicPr>
          <p:nvPr/>
        </p:nvPicPr>
        <p:blipFill>
          <a:blip r:embed="rId3"/>
          <a:stretch>
            <a:fillRect/>
          </a:stretch>
        </p:blipFill>
        <p:spPr>
          <a:xfrm>
            <a:off x="-42940" y="967530"/>
            <a:ext cx="4285911" cy="4296694"/>
          </a:xfrm>
          <a:prstGeom prst="rect">
            <a:avLst/>
          </a:prstGeom>
        </p:spPr>
      </p:pic>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3522228" y="1977860"/>
            <a:ext cx="3167143" cy="714644"/>
          </a:xfrm>
        </p:spPr>
        <p:txBody>
          <a:bodyPr/>
          <a:lstStyle/>
          <a:p>
            <a:r>
              <a:rPr lang="en-US" sz="3600" dirty="0"/>
              <a:t>E-presence</a:t>
            </a:r>
            <a:endParaRPr lang="en-US" sz="4000" dirty="0"/>
          </a:p>
        </p:txBody>
      </p:sp>
      <p:sp>
        <p:nvSpPr>
          <p:cNvPr id="9" name="Rectangle 8">
            <a:extLst>
              <a:ext uri="{FF2B5EF4-FFF2-40B4-BE49-F238E27FC236}">
                <a16:creationId xmlns:a16="http://schemas.microsoft.com/office/drawing/2014/main" id="{0E138F2D-DA72-4FC7-9C79-AEB13C645D1B}"/>
              </a:ext>
            </a:extLst>
          </p:cNvPr>
          <p:cNvSpPr/>
          <p:nvPr/>
        </p:nvSpPr>
        <p:spPr>
          <a:xfrm>
            <a:off x="4572000" y="3002744"/>
            <a:ext cx="2706294" cy="5413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8" name="Picture 7">
            <a:extLst>
              <a:ext uri="{FF2B5EF4-FFF2-40B4-BE49-F238E27FC236}">
                <a16:creationId xmlns:a16="http://schemas.microsoft.com/office/drawing/2014/main" id="{1A5AF1CB-1C6F-436D-968E-DD696002E8BD}"/>
              </a:ext>
            </a:extLst>
          </p:cNvPr>
          <p:cNvPicPr>
            <a:picLocks noChangeAspect="1"/>
          </p:cNvPicPr>
          <p:nvPr/>
        </p:nvPicPr>
        <p:blipFill rotWithShape="1">
          <a:blip r:embed="rId4"/>
          <a:srcRect t="7032" b="8737"/>
          <a:stretch/>
        </p:blipFill>
        <p:spPr>
          <a:xfrm>
            <a:off x="6348394" y="669009"/>
            <a:ext cx="2333790" cy="39316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3887785" y="3032108"/>
            <a:ext cx="3857625" cy="377375"/>
          </a:xfrm>
        </p:spPr>
        <p:txBody>
          <a:bodyPr vert="horz" lIns="91440" tIns="45720" rIns="91440" bIns="45720" rtlCol="0" anchor="t">
            <a:noAutofit/>
          </a:bodyPr>
          <a:lstStyle/>
          <a:p>
            <a:r>
              <a:rPr lang="fr-MC" sz="1400" b="1" dirty="0">
                <a:solidFill>
                  <a:schemeClr val="bg2">
                    <a:lumMod val="25000"/>
                  </a:schemeClr>
                </a:solidFill>
                <a:latin typeface="Lato"/>
              </a:rPr>
              <a:t>Projet réalisé par</a:t>
            </a:r>
            <a:r>
              <a:rPr lang="fr-MC" sz="1600" b="1" dirty="0">
                <a:solidFill>
                  <a:schemeClr val="bg2">
                    <a:lumMod val="25000"/>
                  </a:schemeClr>
                </a:solidFill>
                <a:latin typeface="Lato"/>
              </a:rPr>
              <a:t>:</a:t>
            </a:r>
            <a:endParaRPr lang="fr-MC" sz="1600" b="1" dirty="0">
              <a:solidFill>
                <a:schemeClr val="bg2">
                  <a:lumMod val="25000"/>
                </a:schemeClr>
              </a:solidFill>
              <a:latin typeface="Lato"/>
              <a:cs typeface="Calibri"/>
            </a:endParaRPr>
          </a:p>
        </p:txBody>
      </p:sp>
    </p:spTree>
    <p:extLst>
      <p:ext uri="{BB962C8B-B14F-4D97-AF65-F5344CB8AC3E}">
        <p14:creationId xmlns:p14="http://schemas.microsoft.com/office/powerpoint/2010/main" val="373798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1588468" y="243849"/>
            <a:ext cx="5375357" cy="1200150"/>
          </a:xfrm>
        </p:spPr>
        <p:txBody>
          <a:bodyPr/>
          <a:lstStyle/>
          <a:p>
            <a:r>
              <a:rPr lang="en-US" b="1" dirty="0">
                <a:solidFill>
                  <a:schemeClr val="accent5">
                    <a:lumMod val="50000"/>
                  </a:schemeClr>
                </a:solidFill>
                <a:latin typeface="Dubai"/>
                <a:cs typeface="Dubai"/>
              </a:rPr>
              <a:t> PRÉSENTATION DE L'APPLICATION</a:t>
            </a:r>
            <a:br>
              <a:rPr lang="en-US" b="1" dirty="0">
                <a:latin typeface="Dubai"/>
              </a:rPr>
            </a:br>
            <a:endParaRPr lang="en-US" b="1">
              <a:solidFill>
                <a:schemeClr val="accent5">
                  <a:lumMod val="50000"/>
                </a:schemeClr>
              </a:solidFill>
              <a:latin typeface="Dubai"/>
              <a:ea typeface="+mj-lt"/>
              <a:cs typeface="+mj-lt"/>
            </a:endParaRPr>
          </a:p>
          <a:p>
            <a:endParaRPr lang="en-US"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4294967295"/>
          </p:nvPr>
        </p:nvSpPr>
        <p:spPr>
          <a:xfrm>
            <a:off x="8923338" y="4841875"/>
            <a:ext cx="220662" cy="139700"/>
          </a:xfrm>
        </p:spPr>
        <p:txBody>
          <a:bodyPr/>
          <a:lstStyle/>
          <a:p>
            <a:fld id="{9EC71654-96A5-4280-94F3-931C61A9F92C}" type="slidenum">
              <a:rPr lang="en-US" smtClean="0"/>
              <a:pPr/>
              <a:t>2</a:t>
            </a:fld>
            <a:endParaRPr lang="en-US"/>
          </a:p>
        </p:txBody>
      </p:sp>
      <p:pic>
        <p:nvPicPr>
          <p:cNvPr id="13" name="Image 13">
            <a:extLst>
              <a:ext uri="{FF2B5EF4-FFF2-40B4-BE49-F238E27FC236}">
                <a16:creationId xmlns:a16="http://schemas.microsoft.com/office/drawing/2014/main" id="{A4D08ADA-FA2F-4FA3-A75C-AA227D635BF9}"/>
              </a:ext>
            </a:extLst>
          </p:cNvPr>
          <p:cNvPicPr>
            <a:picLocks noChangeAspect="1"/>
          </p:cNvPicPr>
          <p:nvPr/>
        </p:nvPicPr>
        <p:blipFill>
          <a:blip r:embed="rId3"/>
          <a:stretch>
            <a:fillRect/>
          </a:stretch>
        </p:blipFill>
        <p:spPr>
          <a:xfrm>
            <a:off x="5839782" y="1442395"/>
            <a:ext cx="3083556" cy="3059999"/>
          </a:xfrm>
          <a:prstGeom prst="rect">
            <a:avLst/>
          </a:prstGeom>
        </p:spPr>
      </p:pic>
      <p:sp>
        <p:nvSpPr>
          <p:cNvPr id="7" name="Content Placeholder 2">
            <a:extLst>
              <a:ext uri="{FF2B5EF4-FFF2-40B4-BE49-F238E27FC236}">
                <a16:creationId xmlns:a16="http://schemas.microsoft.com/office/drawing/2014/main" id="{D25119B4-4C98-4DA7-9B47-562071DE402F}"/>
              </a:ext>
            </a:extLst>
          </p:cNvPr>
          <p:cNvSpPr txBox="1">
            <a:spLocks/>
          </p:cNvSpPr>
          <p:nvPr/>
        </p:nvSpPr>
        <p:spPr>
          <a:xfrm>
            <a:off x="674811" y="1576759"/>
            <a:ext cx="4850901" cy="2791270"/>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285750" defTabSz="914400">
              <a:spcBef>
                <a:spcPts val="0"/>
              </a:spcBef>
              <a:buClrTx/>
              <a:buFont typeface="Wingdings" panose="020B0604020202020204" pitchFamily="34" charset="0"/>
              <a:buChar char="Ø"/>
            </a:pPr>
            <a:r>
              <a:rPr lang="fr-FR" sz="1700" dirty="0">
                <a:latin typeface="Dubai"/>
                <a:cs typeface="Dubai"/>
              </a:rPr>
              <a:t>E-présence est une application qui vous permet  comme étant un administrateur d'un établissement scolaire de gérer la présence de votre étudient/élèves.</a:t>
            </a:r>
            <a:endParaRPr lang="fr-FR" dirty="0">
              <a:cs typeface="Calibri"/>
            </a:endParaRPr>
          </a:p>
          <a:p>
            <a:pPr marL="57150" indent="0" defTabSz="914400">
              <a:spcBef>
                <a:spcPts val="0"/>
              </a:spcBef>
              <a:buClrTx/>
              <a:buNone/>
            </a:pPr>
            <a:endParaRPr lang="fr-FR" sz="1700" dirty="0">
              <a:latin typeface="Dubai"/>
              <a:cs typeface="Dubai"/>
            </a:endParaRPr>
          </a:p>
          <a:p>
            <a:pPr marL="342900" indent="-285750" defTabSz="914400">
              <a:spcBef>
                <a:spcPts val="0"/>
              </a:spcBef>
              <a:buClrTx/>
              <a:buFont typeface="Wingdings" panose="020B0604020202020204" pitchFamily="34" charset="0"/>
              <a:buChar char="Ø"/>
            </a:pPr>
            <a:r>
              <a:rPr lang="fr-FR" sz="1700" dirty="0">
                <a:latin typeface="Dubai"/>
                <a:cs typeface="Dubai"/>
              </a:rPr>
              <a:t>Basé sur un système de scan de QR code et d'une base de données sophistiqué l'application présente une méthode plus efficace que les méthodes classiques de gestion de présence (feuilles de présence en papier) et facilite votre travail et le travail de vos enseignant</a:t>
            </a:r>
          </a:p>
          <a:p>
            <a:pPr marL="285750" indent="-228600" defTabSz="914400">
              <a:spcBef>
                <a:spcPts val="0"/>
              </a:spcBef>
              <a:buClrTx/>
            </a:pPr>
            <a:endParaRPr lang="fr-FR" sz="1700" dirty="0">
              <a:latin typeface="Dubai"/>
              <a:cs typeface="Dubai"/>
            </a:endParaRPr>
          </a:p>
          <a:p>
            <a:pPr marL="0" indent="-228600" defTabSz="914400">
              <a:buClrTx/>
            </a:pPr>
            <a:endParaRPr lang="en-US" sz="1700" dirty="0">
              <a:cs typeface="Calibri"/>
            </a:endParaRPr>
          </a:p>
        </p:txBody>
      </p:sp>
      <p:sp>
        <p:nvSpPr>
          <p:cNvPr id="11" name="Rectangle 10">
            <a:extLst>
              <a:ext uri="{FF2B5EF4-FFF2-40B4-BE49-F238E27FC236}">
                <a16:creationId xmlns:a16="http://schemas.microsoft.com/office/drawing/2014/main" id="{9A608250-964D-401E-AE4D-FC18D4CD7AEC}"/>
              </a:ext>
            </a:extLst>
          </p:cNvPr>
          <p:cNvSpPr/>
          <p:nvPr/>
        </p:nvSpPr>
        <p:spPr>
          <a:xfrm>
            <a:off x="127381" y="4331250"/>
            <a:ext cx="1761067" cy="714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286199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a:xfrm>
            <a:off x="2748435" y="1655"/>
            <a:ext cx="2823025" cy="690252"/>
          </a:xfrm>
        </p:spPr>
        <p:txBody>
          <a:bodyPr/>
          <a:lstStyle/>
          <a:p>
            <a:r>
              <a:rPr lang="fr-FR" b="0" dirty="0">
                <a:solidFill>
                  <a:srgbClr val="002060"/>
                </a:solidFill>
                <a:ea typeface="+mj-lt"/>
                <a:cs typeface="+mj-lt"/>
              </a:rPr>
              <a:t> </a:t>
            </a:r>
            <a:r>
              <a:rPr lang="fr-FR" dirty="0">
                <a:solidFill>
                  <a:srgbClr val="002060"/>
                </a:solidFill>
                <a:ea typeface="+mj-lt"/>
                <a:cs typeface="+mj-lt"/>
              </a:rPr>
              <a:t>Fonctionnalités</a:t>
            </a:r>
            <a:r>
              <a:rPr lang="fr-FR" b="0" dirty="0">
                <a:solidFill>
                  <a:srgbClr val="002060"/>
                </a:solidFill>
                <a:ea typeface="+mj-lt"/>
                <a:cs typeface="+mj-lt"/>
              </a:rPr>
              <a:t> </a:t>
            </a:r>
            <a:r>
              <a:rPr lang="fr-FR" dirty="0">
                <a:solidFill>
                  <a:srgbClr val="002060"/>
                </a:solidFill>
              </a:rPr>
              <a:t> </a:t>
            </a:r>
            <a:endParaRPr lang="fr-F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a:t>Profile</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vert="horz" lIns="0" tIns="0" rIns="0" bIns="0" rtlCol="0" anchor="t">
            <a:noAutofit/>
          </a:bodyPr>
          <a:lstStyle/>
          <a:p>
            <a:r>
              <a:rPr lang="fr-SN" dirty="0">
                <a:cs typeface="Calibri"/>
              </a:rPr>
              <a:t>E-</a:t>
            </a:r>
            <a:r>
              <a:rPr lang="fr-SN" dirty="0" err="1">
                <a:cs typeface="Calibri"/>
              </a:rPr>
              <a:t>presence</a:t>
            </a:r>
            <a:r>
              <a:rPr lang="fr-SN" dirty="0">
                <a:cs typeface="Calibri"/>
              </a:rPr>
              <a:t> vous permet de crée/modifier votre profile</a:t>
            </a:r>
          </a:p>
          <a:p>
            <a:r>
              <a:rPr lang="fr-SN" dirty="0">
                <a:cs typeface="Calibri"/>
              </a:rPr>
              <a:t>Le profile contient vos informations personnelles tel que le nom et le prénom, E-mail, numéro de téléphone, photo de profile</a:t>
            </a:r>
          </a:p>
          <a:p>
            <a:endParaRPr lang="en-US" dirty="0"/>
          </a:p>
          <a:p>
            <a:endParaRPr lang="en-US" dirty="0">
              <a:cs typeface="Calibri"/>
            </a:endParaRP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a:t>Gestion de L'Ecole</a:t>
            </a:r>
            <a:endParaRPr lang="en-US" dirty="0"/>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vert="horz" lIns="0" tIns="0" rIns="0" bIns="0" rtlCol="0" anchor="t">
            <a:noAutofit/>
          </a:bodyPr>
          <a:lstStyle/>
          <a:p>
            <a:r>
              <a:rPr lang="fr-CH"/>
              <a:t>Chaque utilisateur peut créer, modifier et supprimer sa propre école. Chaque école est caractérisée par sa liste d'étudiants , liste d'enseignants, son calendrier de séance, ses groupes (classes) et les matières enseignées dans cette école</a:t>
            </a:r>
          </a:p>
          <a:p>
            <a:endParaRPr lang="fr-CH">
              <a:cs typeface="Calibri"/>
            </a:endParaRPr>
          </a:p>
          <a:p>
            <a:endParaRPr lang="en-US"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fr-CH" dirty="0"/>
              <a:t>Gestion de la présence</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pPr defTabSz="685800">
              <a:buClrTx/>
            </a:pPr>
            <a:fld id="{9EC71654-96A5-4280-94F3-931C61A9F92C}" type="slidenum">
              <a:rPr lang="en-US" kern="1200">
                <a:solidFill>
                  <a:prstClr val="white"/>
                </a:solidFill>
                <a:latin typeface="Calibri"/>
                <a:ea typeface="+mn-ea"/>
                <a:cs typeface="+mn-cs"/>
              </a:rPr>
              <a:pPr defTabSz="685800">
                <a:buClrTx/>
              </a:pPr>
              <a:t>3</a:t>
            </a:fld>
            <a:endParaRPr lang="en-US" kern="1200" dirty="0">
              <a:solidFill>
                <a:prstClr val="white"/>
              </a:solidFill>
              <a:latin typeface="Calibri"/>
              <a:ea typeface="+mn-ea"/>
              <a:cs typeface="+mn-cs"/>
            </a:endParaRPr>
          </a:p>
        </p:txBody>
      </p:sp>
      <p:pic>
        <p:nvPicPr>
          <p:cNvPr id="26" name="Image 26">
            <a:extLst>
              <a:ext uri="{FF2B5EF4-FFF2-40B4-BE49-F238E27FC236}">
                <a16:creationId xmlns:a16="http://schemas.microsoft.com/office/drawing/2014/main" id="{53C8E205-D3D4-401B-822D-B0FFBBB8683D}"/>
              </a:ext>
            </a:extLst>
          </p:cNvPr>
          <p:cNvPicPr>
            <a:picLocks noGrp="1" noChangeAspect="1"/>
          </p:cNvPicPr>
          <p:nvPr>
            <p:ph type="pic" sz="quarter" idx="13"/>
          </p:nvPr>
        </p:nvPicPr>
        <p:blipFill rotWithShape="1">
          <a:blip r:embed="rId3"/>
          <a:srcRect l="10407" r="10407"/>
          <a:stretch/>
        </p:blipFill>
        <p:spPr>
          <a:xfrm>
            <a:off x="745546" y="1327845"/>
            <a:ext cx="1242657" cy="1166110"/>
          </a:xfrm>
        </p:spPr>
      </p:pic>
      <p:pic>
        <p:nvPicPr>
          <p:cNvPr id="27" name="Image 27">
            <a:extLst>
              <a:ext uri="{FF2B5EF4-FFF2-40B4-BE49-F238E27FC236}">
                <a16:creationId xmlns:a16="http://schemas.microsoft.com/office/drawing/2014/main" id="{A283EE83-A49E-4D59-84E0-4841F316A3BC}"/>
              </a:ext>
            </a:extLst>
          </p:cNvPr>
          <p:cNvPicPr>
            <a:picLocks noGrp="1" noChangeAspect="1"/>
          </p:cNvPicPr>
          <p:nvPr>
            <p:ph type="pic" sz="quarter" idx="15"/>
          </p:nvPr>
        </p:nvPicPr>
        <p:blipFill rotWithShape="1">
          <a:blip r:embed="rId4"/>
          <a:srcRect l="74" r="74"/>
          <a:stretch/>
        </p:blipFill>
        <p:spPr>
          <a:xfrm>
            <a:off x="2888060" y="1282797"/>
            <a:ext cx="1234935" cy="1234935"/>
          </a:xfrm>
        </p:spPr>
      </p:pic>
      <p:pic>
        <p:nvPicPr>
          <p:cNvPr id="29" name="Image 29" descr="Une image contenant horloge, mètre&#10;&#10;Description générée automatiquement">
            <a:extLst>
              <a:ext uri="{FF2B5EF4-FFF2-40B4-BE49-F238E27FC236}">
                <a16:creationId xmlns:a16="http://schemas.microsoft.com/office/drawing/2014/main" id="{CAF1881D-AAD0-4429-BE8F-17BBD85D9C91}"/>
              </a:ext>
            </a:extLst>
          </p:cNvPr>
          <p:cNvPicPr>
            <a:picLocks noGrp="1" noChangeAspect="1"/>
          </p:cNvPicPr>
          <p:nvPr>
            <p:ph type="pic" sz="quarter" idx="16"/>
          </p:nvPr>
        </p:nvPicPr>
        <p:blipFill rotWithShape="1">
          <a:blip r:embed="rId5"/>
          <a:srcRect/>
          <a:stretch/>
        </p:blipFill>
        <p:spPr>
          <a:xfrm>
            <a:off x="5096853" y="1386402"/>
            <a:ext cx="1072753" cy="1072753"/>
          </a:xfrm>
        </p:spPr>
      </p:pic>
      <p:sp>
        <p:nvSpPr>
          <p:cNvPr id="16" name="Rectangle 15">
            <a:extLst>
              <a:ext uri="{FF2B5EF4-FFF2-40B4-BE49-F238E27FC236}">
                <a16:creationId xmlns:a16="http://schemas.microsoft.com/office/drawing/2014/main" id="{5FFF8FE9-F4A6-43E2-B191-AD375E760A12}"/>
              </a:ext>
            </a:extLst>
          </p:cNvPr>
          <p:cNvSpPr/>
          <p:nvPr/>
        </p:nvSpPr>
        <p:spPr>
          <a:xfrm>
            <a:off x="139415" y="4428856"/>
            <a:ext cx="1761067" cy="714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Espace réservé du contenu 17">
            <a:extLst>
              <a:ext uri="{FF2B5EF4-FFF2-40B4-BE49-F238E27FC236}">
                <a16:creationId xmlns:a16="http://schemas.microsoft.com/office/drawing/2014/main" id="{986CCF36-8ADF-4B6C-9515-F71EC3CE7165}"/>
              </a:ext>
            </a:extLst>
          </p:cNvPr>
          <p:cNvSpPr>
            <a:spLocks noGrp="1"/>
          </p:cNvSpPr>
          <p:nvPr>
            <p:ph idx="20"/>
          </p:nvPr>
        </p:nvSpPr>
        <p:spPr>
          <a:xfrm>
            <a:off x="4662444" y="3039232"/>
            <a:ext cx="2011034" cy="1721069"/>
          </a:xfrm>
        </p:spPr>
        <p:txBody>
          <a:bodyPr vert="horz" lIns="0" tIns="0" rIns="0" bIns="0" rtlCol="0" anchor="t">
            <a:noAutofit/>
          </a:bodyPr>
          <a:lstStyle/>
          <a:p>
            <a:r>
              <a:rPr lang="fr-FR" dirty="0">
                <a:cs typeface="Calibri"/>
              </a:rPr>
              <a:t>L'admin/ les enseignants de l'école peuvent ajouter, modifier ou supprimer des séances dans l'interface du calendrier. Lors de la création du séance l'application vous génère le QR code de la séance. Les étudiants sont sensés de scanné ce dernier afin de marquer leur présence. L'admin a aussi l'option de consulter la liste de présence de chaque séance ajouter</a:t>
            </a:r>
          </a:p>
        </p:txBody>
      </p:sp>
      <p:pic>
        <p:nvPicPr>
          <p:cNvPr id="19" name="Image 19">
            <a:extLst>
              <a:ext uri="{FF2B5EF4-FFF2-40B4-BE49-F238E27FC236}">
                <a16:creationId xmlns:a16="http://schemas.microsoft.com/office/drawing/2014/main" id="{E26365C1-3BD3-429D-819B-EAC3ED2F8380}"/>
              </a:ext>
            </a:extLst>
          </p:cNvPr>
          <p:cNvPicPr>
            <a:picLocks noChangeAspect="1"/>
          </p:cNvPicPr>
          <p:nvPr/>
        </p:nvPicPr>
        <p:blipFill>
          <a:blip r:embed="rId6"/>
          <a:stretch>
            <a:fillRect/>
          </a:stretch>
        </p:blipFill>
        <p:spPr>
          <a:xfrm>
            <a:off x="7357419" y="1325777"/>
            <a:ext cx="1055473" cy="1070919"/>
          </a:xfrm>
          <a:prstGeom prst="rect">
            <a:avLst/>
          </a:prstGeom>
        </p:spPr>
      </p:pic>
      <p:sp>
        <p:nvSpPr>
          <p:cNvPr id="20" name="Content Placeholder 12">
            <a:extLst>
              <a:ext uri="{FF2B5EF4-FFF2-40B4-BE49-F238E27FC236}">
                <a16:creationId xmlns:a16="http://schemas.microsoft.com/office/drawing/2014/main" id="{AA3D2560-DCD3-4504-B559-0391FAD805B0}"/>
              </a:ext>
            </a:extLst>
          </p:cNvPr>
          <p:cNvSpPr txBox="1">
            <a:spLocks/>
          </p:cNvSpPr>
          <p:nvPr/>
        </p:nvSpPr>
        <p:spPr>
          <a:xfrm>
            <a:off x="6915491" y="2629223"/>
            <a:ext cx="1941529" cy="371542"/>
          </a:xfrm>
          <a:prstGeom prst="rect">
            <a:avLst/>
          </a:prstGeom>
        </p:spPr>
        <p:txBody>
          <a:bodyPr vert="horz" lIns="0" tIns="0" rIns="0" bIns="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200" b="1" kern="1200" cap="all" baseline="0">
                <a:solidFill>
                  <a:srgbClr val="0D1D51"/>
                </a:solidFill>
                <a:latin typeface="+mj-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fr-CH" dirty="0"/>
              <a:t>Droits d'accès</a:t>
            </a:r>
          </a:p>
        </p:txBody>
      </p:sp>
      <p:sp>
        <p:nvSpPr>
          <p:cNvPr id="21" name="Espace réservé du contenu 17">
            <a:extLst>
              <a:ext uri="{FF2B5EF4-FFF2-40B4-BE49-F238E27FC236}">
                <a16:creationId xmlns:a16="http://schemas.microsoft.com/office/drawing/2014/main" id="{67ED4CAD-89EE-4962-872C-DAF87C0B97B4}"/>
              </a:ext>
            </a:extLst>
          </p:cNvPr>
          <p:cNvSpPr txBox="1">
            <a:spLocks/>
          </p:cNvSpPr>
          <p:nvPr/>
        </p:nvSpPr>
        <p:spPr>
          <a:xfrm>
            <a:off x="6915492" y="2929052"/>
            <a:ext cx="2227278" cy="1744236"/>
          </a:xfrm>
          <a:prstGeom prst="rect">
            <a:avLst/>
          </a:prstGeom>
        </p:spPr>
        <p:txBody>
          <a:bodyPr vert="horz" lIns="0" tIns="0" rIns="0" bIns="0" rtlCol="0" anchor="t">
            <a:noAutofit/>
          </a:bodyPr>
          <a:lstStyle>
            <a:lvl1pPr marL="0" indent="0" algn="ctr" defTabSz="685800" rtl="0" eaLnBrk="1" latinLnBrk="0"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buClrTx/>
            </a:pPr>
            <a:r>
              <a:rPr lang="fr-FR" b="1" dirty="0">
                <a:cs typeface="Calibri"/>
              </a:rPr>
              <a:t>Admin: </a:t>
            </a:r>
            <a:r>
              <a:rPr lang="fr-FR" dirty="0">
                <a:cs typeface="Calibri"/>
              </a:rPr>
              <a:t>Créateur de l'école capable d'ajouter/supprimer des étudiants / enseignant à sa école et ajouter, modifier, supprimer les groupes les matières et les séances, capable aussi de consulter la liste des présences de chaque séance</a:t>
            </a:r>
            <a:endParaRPr lang="fr-FR" dirty="0"/>
          </a:p>
          <a:p>
            <a:pPr algn="l"/>
            <a:r>
              <a:rPr lang="fr-FR" b="1" dirty="0">
                <a:cs typeface="Calibri"/>
              </a:rPr>
              <a:t>Enseignant: </a:t>
            </a:r>
            <a:r>
              <a:rPr lang="fr-FR" dirty="0">
                <a:cs typeface="Calibri"/>
              </a:rPr>
              <a:t>capable d'ajouter des séances dans le calendrier de son école</a:t>
            </a:r>
          </a:p>
          <a:p>
            <a:pPr algn="l"/>
            <a:r>
              <a:rPr lang="fr-FR" b="1" dirty="0">
                <a:cs typeface="Calibri"/>
              </a:rPr>
              <a:t>Etudiant: </a:t>
            </a:r>
            <a:r>
              <a:rPr lang="fr-FR" dirty="0">
                <a:cs typeface="Calibri"/>
              </a:rPr>
              <a:t>accès au interface du scan du QR code</a:t>
            </a:r>
          </a:p>
        </p:txBody>
      </p:sp>
    </p:spTree>
    <p:extLst>
      <p:ext uri="{BB962C8B-B14F-4D97-AF65-F5344CB8AC3E}">
        <p14:creationId xmlns:p14="http://schemas.microsoft.com/office/powerpoint/2010/main" val="43563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4DDBA-3B5B-4AAF-A014-796AEF44E0AB}"/>
              </a:ext>
            </a:extLst>
          </p:cNvPr>
          <p:cNvSpPr/>
          <p:nvPr/>
        </p:nvSpPr>
        <p:spPr>
          <a:xfrm>
            <a:off x="127381" y="4650558"/>
            <a:ext cx="1761067" cy="714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2050" name="Picture 2">
            <a:extLst>
              <a:ext uri="{FF2B5EF4-FFF2-40B4-BE49-F238E27FC236}">
                <a16:creationId xmlns:a16="http://schemas.microsoft.com/office/drawing/2014/main" id="{AD85A366-AB7C-4BAE-8760-B54C2FFDE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35"/>
          <a:stretch/>
        </p:blipFill>
        <p:spPr bwMode="auto">
          <a:xfrm>
            <a:off x="32307" y="621004"/>
            <a:ext cx="9067685" cy="4471987"/>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A2AABE1-40E3-4C87-A4A3-159B064E6992}"/>
              </a:ext>
            </a:extLst>
          </p:cNvPr>
          <p:cNvPicPr>
            <a:picLocks noChangeAspect="1"/>
          </p:cNvPicPr>
          <p:nvPr/>
        </p:nvPicPr>
        <p:blipFill>
          <a:blip r:embed="rId4"/>
          <a:stretch>
            <a:fillRect/>
          </a:stretch>
        </p:blipFill>
        <p:spPr>
          <a:xfrm>
            <a:off x="101204" y="566234"/>
            <a:ext cx="8934450" cy="4581525"/>
          </a:xfrm>
          <a:prstGeom prst="rect">
            <a:avLst/>
          </a:prstGeom>
          <a:ln w="38100">
            <a:solidFill>
              <a:schemeClr val="tx1"/>
            </a:solidFill>
          </a:ln>
        </p:spPr>
      </p:pic>
      <p:sp>
        <p:nvSpPr>
          <p:cNvPr id="4" name="Slide Number Placeholder 3"/>
          <p:cNvSpPr>
            <a:spLocks noGrp="1"/>
          </p:cNvSpPr>
          <p:nvPr>
            <p:ph type="sldNum" sz="quarter" idx="12"/>
          </p:nvPr>
        </p:nvSpPr>
        <p:spPr>
          <a:xfrm>
            <a:off x="8522772" y="5161113"/>
            <a:ext cx="220845" cy="140525"/>
          </a:xfrm>
        </p:spPr>
        <p:txBody>
          <a:bodyPr/>
          <a:lstStyle/>
          <a:p>
            <a:pPr defTabSz="685800">
              <a:buClrTx/>
            </a:pPr>
            <a:r>
              <a:rPr lang="en-US" kern="1200" dirty="0">
                <a:solidFill>
                  <a:prstClr val="white"/>
                </a:solidFill>
                <a:latin typeface="Calibri"/>
                <a:ea typeface="+mn-ea"/>
                <a:cs typeface="+mn-cs"/>
              </a:rPr>
              <a:t>9</a:t>
            </a:r>
          </a:p>
        </p:txBody>
      </p:sp>
      <p:grpSp>
        <p:nvGrpSpPr>
          <p:cNvPr id="34" name="Group 33">
            <a:extLst>
              <a:ext uri="{FF2B5EF4-FFF2-40B4-BE49-F238E27FC236}">
                <a16:creationId xmlns:a16="http://schemas.microsoft.com/office/drawing/2014/main" id="{FE2D9DD5-AC82-4484-ACED-E2EC5AA5C800}"/>
              </a:ext>
            </a:extLst>
          </p:cNvPr>
          <p:cNvGrpSpPr/>
          <p:nvPr/>
        </p:nvGrpSpPr>
        <p:grpSpPr>
          <a:xfrm>
            <a:off x="2248362" y="1251619"/>
            <a:ext cx="2427111" cy="1162024"/>
            <a:chOff x="2248362" y="932311"/>
            <a:chExt cx="2427111" cy="1162024"/>
          </a:xfrm>
        </p:grpSpPr>
        <p:pic>
          <p:nvPicPr>
            <p:cNvPr id="10" name="Picture 9">
              <a:extLst>
                <a:ext uri="{FF2B5EF4-FFF2-40B4-BE49-F238E27FC236}">
                  <a16:creationId xmlns:a16="http://schemas.microsoft.com/office/drawing/2014/main" id="{13BF5690-0663-4269-92A3-AAAF5EC57526}"/>
                </a:ext>
              </a:extLst>
            </p:cNvPr>
            <p:cNvPicPr>
              <a:picLocks noChangeAspect="1"/>
            </p:cNvPicPr>
            <p:nvPr/>
          </p:nvPicPr>
          <p:blipFill rotWithShape="1">
            <a:blip r:embed="rId5">
              <a:clrChange>
                <a:clrFrom>
                  <a:srgbClr val="317898"/>
                </a:clrFrom>
                <a:clrTo>
                  <a:srgbClr val="317898">
                    <a:alpha val="0"/>
                  </a:srgbClr>
                </a:clrTo>
              </a:clrChange>
            </a:blip>
            <a:srcRect l="66228" t="63107" r="3219"/>
            <a:stretch/>
          </p:blipFill>
          <p:spPr>
            <a:xfrm>
              <a:off x="2248362" y="947247"/>
              <a:ext cx="2427111" cy="1147088"/>
            </a:xfrm>
            <a:prstGeom prst="rect">
              <a:avLst/>
            </a:prstGeom>
          </p:spPr>
        </p:pic>
        <p:sp>
          <p:nvSpPr>
            <p:cNvPr id="2" name="TextBox 1">
              <a:extLst>
                <a:ext uri="{FF2B5EF4-FFF2-40B4-BE49-F238E27FC236}">
                  <a16:creationId xmlns:a16="http://schemas.microsoft.com/office/drawing/2014/main" id="{B199B59E-4929-4646-83EA-C34C62A2C822}"/>
                </a:ext>
              </a:extLst>
            </p:cNvPr>
            <p:cNvSpPr txBox="1"/>
            <p:nvPr/>
          </p:nvSpPr>
          <p:spPr>
            <a:xfrm>
              <a:off x="2373794" y="932311"/>
              <a:ext cx="1117924" cy="307777"/>
            </a:xfrm>
            <a:prstGeom prst="rect">
              <a:avLst/>
            </a:prstGeom>
            <a:noFill/>
          </p:spPr>
          <p:txBody>
            <a:bodyPr wrap="square" rtlCol="0">
              <a:spAutoFit/>
            </a:bodyPr>
            <a:lstStyle/>
            <a:p>
              <a:r>
                <a:rPr lang="fr-FR" dirty="0"/>
                <a:t>School</a:t>
              </a:r>
            </a:p>
          </p:txBody>
        </p:sp>
        <p:sp>
          <p:nvSpPr>
            <p:cNvPr id="20" name="Rectangle 19">
              <a:extLst>
                <a:ext uri="{FF2B5EF4-FFF2-40B4-BE49-F238E27FC236}">
                  <a16:creationId xmlns:a16="http://schemas.microsoft.com/office/drawing/2014/main" id="{E9BA140D-150F-4539-8524-E9ED1279E44D}"/>
                </a:ext>
              </a:extLst>
            </p:cNvPr>
            <p:cNvSpPr/>
            <p:nvPr/>
          </p:nvSpPr>
          <p:spPr>
            <a:xfrm>
              <a:off x="2445594" y="1228922"/>
              <a:ext cx="573831" cy="160726"/>
            </a:xfrm>
            <a:prstGeom prst="rect">
              <a:avLst/>
            </a:prstGeom>
            <a:solidFill>
              <a:srgbClr val="4FC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700" b="0" dirty="0" err="1">
                  <a:solidFill>
                    <a:schemeClr val="tx1"/>
                  </a:solidFill>
                  <a:effectLst/>
                  <a:latin typeface="Roboto Mono"/>
                </a:rPr>
                <a:t>SupCom</a:t>
              </a:r>
              <a:endParaRPr lang="fr-FR" sz="700" b="0" dirty="0">
                <a:solidFill>
                  <a:schemeClr val="tx1"/>
                </a:solidFill>
                <a:effectLst/>
                <a:latin typeface="Roboto Mono"/>
              </a:endParaRPr>
            </a:p>
          </p:txBody>
        </p:sp>
      </p:grpSp>
      <p:grpSp>
        <p:nvGrpSpPr>
          <p:cNvPr id="42" name="Group 41">
            <a:extLst>
              <a:ext uri="{FF2B5EF4-FFF2-40B4-BE49-F238E27FC236}">
                <a16:creationId xmlns:a16="http://schemas.microsoft.com/office/drawing/2014/main" id="{2A008B60-BA57-4CC0-AE4C-EE1C40458B22}"/>
              </a:ext>
            </a:extLst>
          </p:cNvPr>
          <p:cNvGrpSpPr/>
          <p:nvPr/>
        </p:nvGrpSpPr>
        <p:grpSpPr>
          <a:xfrm>
            <a:off x="4868571" y="1228704"/>
            <a:ext cx="2427111" cy="1147088"/>
            <a:chOff x="4868571" y="909396"/>
            <a:chExt cx="2427111" cy="1147088"/>
          </a:xfrm>
        </p:grpSpPr>
        <p:pic>
          <p:nvPicPr>
            <p:cNvPr id="31" name="Picture 30">
              <a:extLst>
                <a:ext uri="{FF2B5EF4-FFF2-40B4-BE49-F238E27FC236}">
                  <a16:creationId xmlns:a16="http://schemas.microsoft.com/office/drawing/2014/main" id="{C2B6C2B2-0A15-4342-87FE-F95E7E1F6B14}"/>
                </a:ext>
              </a:extLst>
            </p:cNvPr>
            <p:cNvPicPr>
              <a:picLocks noChangeAspect="1"/>
            </p:cNvPicPr>
            <p:nvPr/>
          </p:nvPicPr>
          <p:blipFill rotWithShape="1">
            <a:blip r:embed="rId5">
              <a:clrChange>
                <a:clrFrom>
                  <a:srgbClr val="317898"/>
                </a:clrFrom>
                <a:clrTo>
                  <a:srgbClr val="317898">
                    <a:alpha val="0"/>
                  </a:srgbClr>
                </a:clrTo>
              </a:clrChange>
            </a:blip>
            <a:srcRect l="66228" t="63107" r="3219"/>
            <a:stretch/>
          </p:blipFill>
          <p:spPr>
            <a:xfrm>
              <a:off x="4868571" y="909396"/>
              <a:ext cx="2427111" cy="1147088"/>
            </a:xfrm>
            <a:prstGeom prst="rect">
              <a:avLst/>
            </a:prstGeom>
          </p:spPr>
        </p:pic>
        <p:sp>
          <p:nvSpPr>
            <p:cNvPr id="33" name="TextBox 32">
              <a:extLst>
                <a:ext uri="{FF2B5EF4-FFF2-40B4-BE49-F238E27FC236}">
                  <a16:creationId xmlns:a16="http://schemas.microsoft.com/office/drawing/2014/main" id="{E338FB8D-8AD5-471F-B768-CC74E51A2B49}"/>
                </a:ext>
              </a:extLst>
            </p:cNvPr>
            <p:cNvSpPr txBox="1"/>
            <p:nvPr/>
          </p:nvSpPr>
          <p:spPr>
            <a:xfrm>
              <a:off x="4989250" y="939305"/>
              <a:ext cx="1117924" cy="307777"/>
            </a:xfrm>
            <a:prstGeom prst="rect">
              <a:avLst/>
            </a:prstGeom>
            <a:noFill/>
          </p:spPr>
          <p:txBody>
            <a:bodyPr wrap="square" rtlCol="0">
              <a:spAutoFit/>
            </a:bodyPr>
            <a:lstStyle/>
            <a:p>
              <a:r>
                <a:rPr lang="fr-FR" dirty="0"/>
                <a:t>User</a:t>
              </a:r>
            </a:p>
          </p:txBody>
        </p:sp>
        <p:sp>
          <p:nvSpPr>
            <p:cNvPr id="35" name="Rectangle 34">
              <a:extLst>
                <a:ext uri="{FF2B5EF4-FFF2-40B4-BE49-F238E27FC236}">
                  <a16:creationId xmlns:a16="http://schemas.microsoft.com/office/drawing/2014/main" id="{B718E5D4-2A3D-4AC3-9221-953CF4F6B6AB}"/>
                </a:ext>
              </a:extLst>
            </p:cNvPr>
            <p:cNvSpPr/>
            <p:nvPr/>
          </p:nvSpPr>
          <p:spPr>
            <a:xfrm>
              <a:off x="5064109" y="1216522"/>
              <a:ext cx="573831" cy="160726"/>
            </a:xfrm>
            <a:prstGeom prst="rect">
              <a:avLst/>
            </a:prstGeom>
            <a:solidFill>
              <a:srgbClr val="4FC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700" b="0" dirty="0">
                  <a:solidFill>
                    <a:schemeClr val="tx1"/>
                  </a:solidFill>
                  <a:effectLst/>
                  <a:latin typeface="Roboto Mono"/>
                </a:rPr>
                <a:t>Wael </a:t>
              </a:r>
              <a:r>
                <a:rPr lang="fr-FR" sz="700" b="0" dirty="0" err="1">
                  <a:solidFill>
                    <a:schemeClr val="tx1"/>
                  </a:solidFill>
                  <a:effectLst/>
                  <a:latin typeface="Roboto Mono"/>
                </a:rPr>
                <a:t>Mhimdi</a:t>
              </a:r>
              <a:endParaRPr lang="fr-FR" sz="700" b="0" dirty="0">
                <a:solidFill>
                  <a:schemeClr val="tx1"/>
                </a:solidFill>
                <a:effectLst/>
                <a:latin typeface="Roboto Mono"/>
              </a:endParaRPr>
            </a:p>
          </p:txBody>
        </p:sp>
      </p:grpSp>
      <p:sp>
        <p:nvSpPr>
          <p:cNvPr id="37" name="Rectangle 36">
            <a:extLst>
              <a:ext uri="{FF2B5EF4-FFF2-40B4-BE49-F238E27FC236}">
                <a16:creationId xmlns:a16="http://schemas.microsoft.com/office/drawing/2014/main" id="{BBE5ADB0-C032-4A1A-8E81-0C7D531A520B}"/>
              </a:ext>
            </a:extLst>
          </p:cNvPr>
          <p:cNvSpPr/>
          <p:nvPr/>
        </p:nvSpPr>
        <p:spPr>
          <a:xfrm>
            <a:off x="372231" y="1401179"/>
            <a:ext cx="758429" cy="307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89B1A545-623A-43BC-993D-B5BA52A919FC}"/>
              </a:ext>
            </a:extLst>
          </p:cNvPr>
          <p:cNvSpPr/>
          <p:nvPr/>
        </p:nvSpPr>
        <p:spPr>
          <a:xfrm>
            <a:off x="2860636" y="3248639"/>
            <a:ext cx="758429" cy="307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70D7F00F-C550-4AB9-B3BB-518D5EC80A1A}"/>
              </a:ext>
            </a:extLst>
          </p:cNvPr>
          <p:cNvSpPr/>
          <p:nvPr/>
        </p:nvSpPr>
        <p:spPr>
          <a:xfrm>
            <a:off x="4989250" y="621004"/>
            <a:ext cx="3997470" cy="45002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C6742B70-16EC-443D-8892-8B3ACB3EA255}"/>
              </a:ext>
            </a:extLst>
          </p:cNvPr>
          <p:cNvSpPr/>
          <p:nvPr/>
        </p:nvSpPr>
        <p:spPr>
          <a:xfrm>
            <a:off x="372231" y="1991622"/>
            <a:ext cx="758429" cy="3077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6" name="Group 35">
            <a:extLst>
              <a:ext uri="{FF2B5EF4-FFF2-40B4-BE49-F238E27FC236}">
                <a16:creationId xmlns:a16="http://schemas.microsoft.com/office/drawing/2014/main" id="{F10F39A5-9811-4C04-8B31-1936EAF44EF0}"/>
              </a:ext>
            </a:extLst>
          </p:cNvPr>
          <p:cNvGrpSpPr/>
          <p:nvPr/>
        </p:nvGrpSpPr>
        <p:grpSpPr>
          <a:xfrm>
            <a:off x="44008" y="2489909"/>
            <a:ext cx="7335852" cy="1548237"/>
            <a:chOff x="44008" y="2170601"/>
            <a:chExt cx="7335852" cy="1548237"/>
          </a:xfrm>
        </p:grpSpPr>
        <p:pic>
          <p:nvPicPr>
            <p:cNvPr id="8" name="Picture 7">
              <a:extLst>
                <a:ext uri="{FF2B5EF4-FFF2-40B4-BE49-F238E27FC236}">
                  <a16:creationId xmlns:a16="http://schemas.microsoft.com/office/drawing/2014/main" id="{23450EB5-5698-43A7-B123-CCA85071E03F}"/>
                </a:ext>
              </a:extLst>
            </p:cNvPr>
            <p:cNvPicPr>
              <a:picLocks noChangeAspect="1"/>
            </p:cNvPicPr>
            <p:nvPr/>
          </p:nvPicPr>
          <p:blipFill rotWithShape="1">
            <a:blip r:embed="rId6">
              <a:clrChange>
                <a:clrFrom>
                  <a:srgbClr val="9A9A9A"/>
                </a:clrFrom>
                <a:clrTo>
                  <a:srgbClr val="9A9A9A">
                    <a:alpha val="0"/>
                  </a:srgbClr>
                </a:clrTo>
              </a:clrChange>
              <a:extLst>
                <a:ext uri="{BEBA8EAE-BF5A-486C-A8C5-ECC9F3942E4B}">
                  <a14:imgProps xmlns:a14="http://schemas.microsoft.com/office/drawing/2010/main">
                    <a14:imgLayer r:embed="rId7">
                      <a14:imgEffect>
                        <a14:colorTemperature colorTemp="8800"/>
                      </a14:imgEffect>
                    </a14:imgLayer>
                  </a14:imgProps>
                </a:ext>
              </a:extLst>
            </a:blip>
            <a:srcRect l="-852" t="62336" r="70070" b="772"/>
            <a:stretch/>
          </p:blipFill>
          <p:spPr>
            <a:xfrm>
              <a:off x="44008" y="2571749"/>
              <a:ext cx="2445284" cy="1147089"/>
            </a:xfrm>
            <a:prstGeom prst="rect">
              <a:avLst/>
            </a:prstGeom>
          </p:spPr>
        </p:pic>
        <p:pic>
          <p:nvPicPr>
            <p:cNvPr id="11" name="Picture 10">
              <a:extLst>
                <a:ext uri="{FF2B5EF4-FFF2-40B4-BE49-F238E27FC236}">
                  <a16:creationId xmlns:a16="http://schemas.microsoft.com/office/drawing/2014/main" id="{9E6824B1-3641-406A-A08A-0453BD7A2933}"/>
                </a:ext>
              </a:extLst>
            </p:cNvPr>
            <p:cNvPicPr>
              <a:picLocks noChangeAspect="1"/>
            </p:cNvPicPr>
            <p:nvPr/>
          </p:nvPicPr>
          <p:blipFill rotWithShape="1">
            <a:blip r:embed="rId5">
              <a:clrChange>
                <a:clrFrom>
                  <a:srgbClr val="9A9A9A"/>
                </a:clrFrom>
                <a:clrTo>
                  <a:srgbClr val="9A9A9A">
                    <a:alpha val="0"/>
                  </a:srgbClr>
                </a:clrTo>
              </a:clrChange>
            </a:blip>
            <a:srcRect l="-852" t="62336" r="70070" b="772"/>
            <a:stretch/>
          </p:blipFill>
          <p:spPr>
            <a:xfrm>
              <a:off x="2489292" y="2571749"/>
              <a:ext cx="2445284" cy="1147089"/>
            </a:xfrm>
            <a:prstGeom prst="rect">
              <a:avLst/>
            </a:prstGeom>
          </p:spPr>
        </p:pic>
        <p:pic>
          <p:nvPicPr>
            <p:cNvPr id="12" name="Picture 11">
              <a:extLst>
                <a:ext uri="{FF2B5EF4-FFF2-40B4-BE49-F238E27FC236}">
                  <a16:creationId xmlns:a16="http://schemas.microsoft.com/office/drawing/2014/main" id="{07D75424-D400-418D-89DD-E93F0347E218}"/>
                </a:ext>
              </a:extLst>
            </p:cNvPr>
            <p:cNvPicPr>
              <a:picLocks noChangeAspect="1"/>
            </p:cNvPicPr>
            <p:nvPr/>
          </p:nvPicPr>
          <p:blipFill rotWithShape="1">
            <a:blip r:embed="rId5">
              <a:clrChange>
                <a:clrFrom>
                  <a:srgbClr val="9A9A9A"/>
                </a:clrFrom>
                <a:clrTo>
                  <a:srgbClr val="9A9A9A">
                    <a:alpha val="0"/>
                  </a:srgbClr>
                </a:clrTo>
              </a:clrChange>
            </a:blip>
            <a:srcRect l="-852" t="62336" r="70070" b="772"/>
            <a:stretch/>
          </p:blipFill>
          <p:spPr>
            <a:xfrm>
              <a:off x="4934576" y="2571749"/>
              <a:ext cx="2445284" cy="1147089"/>
            </a:xfrm>
            <a:prstGeom prst="rect">
              <a:avLst/>
            </a:prstGeom>
          </p:spPr>
        </p:pic>
        <p:sp>
          <p:nvSpPr>
            <p:cNvPr id="13" name="Arrow: Right 12">
              <a:extLst>
                <a:ext uri="{FF2B5EF4-FFF2-40B4-BE49-F238E27FC236}">
                  <a16:creationId xmlns:a16="http://schemas.microsoft.com/office/drawing/2014/main" id="{9539866D-9B2A-48E2-A809-63B446B65A22}"/>
                </a:ext>
              </a:extLst>
            </p:cNvPr>
            <p:cNvSpPr/>
            <p:nvPr/>
          </p:nvSpPr>
          <p:spPr>
            <a:xfrm rot="9030529">
              <a:off x="1353754" y="2188866"/>
              <a:ext cx="1467555" cy="38382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Arrow: Right 13">
              <a:extLst>
                <a:ext uri="{FF2B5EF4-FFF2-40B4-BE49-F238E27FC236}">
                  <a16:creationId xmlns:a16="http://schemas.microsoft.com/office/drawing/2014/main" id="{A0F20617-14CD-42D8-BEFA-C6A4798A4A31}"/>
                </a:ext>
              </a:extLst>
            </p:cNvPr>
            <p:cNvSpPr/>
            <p:nvPr/>
          </p:nvSpPr>
          <p:spPr>
            <a:xfrm rot="2487085">
              <a:off x="2428292" y="2219520"/>
              <a:ext cx="1152528" cy="38382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row: Right 14">
              <a:extLst>
                <a:ext uri="{FF2B5EF4-FFF2-40B4-BE49-F238E27FC236}">
                  <a16:creationId xmlns:a16="http://schemas.microsoft.com/office/drawing/2014/main" id="{49869233-E534-4007-9DEA-88510785C090}"/>
                </a:ext>
              </a:extLst>
            </p:cNvPr>
            <p:cNvSpPr/>
            <p:nvPr/>
          </p:nvSpPr>
          <p:spPr>
            <a:xfrm rot="802751">
              <a:off x="2620019" y="2170601"/>
              <a:ext cx="2899373" cy="38382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Box 16">
              <a:extLst>
                <a:ext uri="{FF2B5EF4-FFF2-40B4-BE49-F238E27FC236}">
                  <a16:creationId xmlns:a16="http://schemas.microsoft.com/office/drawing/2014/main" id="{DD84C0D9-5B32-481E-930B-52D2A48E42B7}"/>
                </a:ext>
              </a:extLst>
            </p:cNvPr>
            <p:cNvSpPr txBox="1"/>
            <p:nvPr/>
          </p:nvSpPr>
          <p:spPr>
            <a:xfrm>
              <a:off x="157280" y="2567978"/>
              <a:ext cx="1117924" cy="307777"/>
            </a:xfrm>
            <a:prstGeom prst="rect">
              <a:avLst/>
            </a:prstGeom>
            <a:noFill/>
          </p:spPr>
          <p:txBody>
            <a:bodyPr wrap="square" rtlCol="0">
              <a:spAutoFit/>
            </a:bodyPr>
            <a:lstStyle/>
            <a:p>
              <a:r>
                <a:rPr lang="fr-FR" dirty="0"/>
                <a:t>Group</a:t>
              </a:r>
            </a:p>
          </p:txBody>
        </p:sp>
        <p:sp>
          <p:nvSpPr>
            <p:cNvPr id="18" name="TextBox 17">
              <a:extLst>
                <a:ext uri="{FF2B5EF4-FFF2-40B4-BE49-F238E27FC236}">
                  <a16:creationId xmlns:a16="http://schemas.microsoft.com/office/drawing/2014/main" id="{7F0832DC-5553-4703-9F9F-FCD5F6C1505D}"/>
                </a:ext>
              </a:extLst>
            </p:cNvPr>
            <p:cNvSpPr txBox="1"/>
            <p:nvPr/>
          </p:nvSpPr>
          <p:spPr>
            <a:xfrm>
              <a:off x="2556689" y="2576887"/>
              <a:ext cx="1117924" cy="307777"/>
            </a:xfrm>
            <a:prstGeom prst="rect">
              <a:avLst/>
            </a:prstGeom>
            <a:noFill/>
          </p:spPr>
          <p:txBody>
            <a:bodyPr wrap="square" rtlCol="0">
              <a:spAutoFit/>
            </a:bodyPr>
            <a:lstStyle/>
            <a:p>
              <a:r>
                <a:rPr lang="fr-FR" dirty="0"/>
                <a:t>Course</a:t>
              </a:r>
            </a:p>
          </p:txBody>
        </p:sp>
        <p:sp>
          <p:nvSpPr>
            <p:cNvPr id="19" name="TextBox 18">
              <a:extLst>
                <a:ext uri="{FF2B5EF4-FFF2-40B4-BE49-F238E27FC236}">
                  <a16:creationId xmlns:a16="http://schemas.microsoft.com/office/drawing/2014/main" id="{5FD4B52F-1449-4811-9F2F-0693E17796E2}"/>
                </a:ext>
              </a:extLst>
            </p:cNvPr>
            <p:cNvSpPr txBox="1"/>
            <p:nvPr/>
          </p:nvSpPr>
          <p:spPr>
            <a:xfrm>
              <a:off x="5406142" y="2567977"/>
              <a:ext cx="1117924" cy="307777"/>
            </a:xfrm>
            <a:prstGeom prst="rect">
              <a:avLst/>
            </a:prstGeom>
            <a:noFill/>
          </p:spPr>
          <p:txBody>
            <a:bodyPr wrap="square" rtlCol="0">
              <a:spAutoFit/>
            </a:bodyPr>
            <a:lstStyle/>
            <a:p>
              <a:r>
                <a:rPr lang="fr-FR" dirty="0"/>
                <a:t>Session</a:t>
              </a:r>
            </a:p>
          </p:txBody>
        </p:sp>
      </p:grpSp>
      <p:sp>
        <p:nvSpPr>
          <p:cNvPr id="47" name="Rectangle 46">
            <a:extLst>
              <a:ext uri="{FF2B5EF4-FFF2-40B4-BE49-F238E27FC236}">
                <a16:creationId xmlns:a16="http://schemas.microsoft.com/office/drawing/2014/main" id="{E560E3F4-93CA-40C9-B32A-5CA831AF36FE}"/>
              </a:ext>
            </a:extLst>
          </p:cNvPr>
          <p:cNvSpPr/>
          <p:nvPr/>
        </p:nvSpPr>
        <p:spPr>
          <a:xfrm>
            <a:off x="2792652" y="3667917"/>
            <a:ext cx="1982221" cy="269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a:extLst>
              <a:ext uri="{FF2B5EF4-FFF2-40B4-BE49-F238E27FC236}">
                <a16:creationId xmlns:a16="http://schemas.microsoft.com/office/drawing/2014/main" id="{7C82CD2A-AF13-4977-8891-742749E7AC56}"/>
              </a:ext>
            </a:extLst>
          </p:cNvPr>
          <p:cNvPicPr>
            <a:picLocks noChangeAspect="1"/>
          </p:cNvPicPr>
          <p:nvPr/>
        </p:nvPicPr>
        <p:blipFill rotWithShape="1">
          <a:blip r:embed="rId8"/>
          <a:srcRect b="6370"/>
          <a:stretch/>
        </p:blipFill>
        <p:spPr>
          <a:xfrm>
            <a:off x="84024" y="884050"/>
            <a:ext cx="8934451" cy="2176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id="{BCEEE6F2-7D12-482D-8C46-12326C22E0DF}"/>
              </a:ext>
            </a:extLst>
          </p:cNvPr>
          <p:cNvSpPr txBox="1"/>
          <p:nvPr/>
        </p:nvSpPr>
        <p:spPr>
          <a:xfrm>
            <a:off x="3001610" y="509758"/>
            <a:ext cx="2323638" cy="400110"/>
          </a:xfrm>
          <a:prstGeom prst="rect">
            <a:avLst/>
          </a:prstGeom>
          <a:noFill/>
        </p:spPr>
        <p:txBody>
          <a:bodyPr wrap="square" rtlCol="0">
            <a:spAutoFit/>
          </a:bodyPr>
          <a:lstStyle/>
          <a:p>
            <a:r>
              <a:rPr kumimoji="0" lang="fr-FR" sz="2000" b="1" i="0" u="none" strike="noStrike" kern="1200" cap="all" spc="0" normalizeH="0" baseline="0" noProof="0" dirty="0" err="1">
                <a:ln>
                  <a:noFill/>
                </a:ln>
                <a:solidFill>
                  <a:srgbClr val="000000"/>
                </a:solidFill>
                <a:effectLst/>
                <a:uLnTx/>
                <a:uFillTx/>
                <a:latin typeface="Calibri" panose="020F0502020204030204" pitchFamily="34" charset="0"/>
                <a:ea typeface="Times New Roman" panose="02020603050405020304" pitchFamily="18" charset="0"/>
                <a:cs typeface="Arial" panose="020B0604020202020204" pitchFamily="34" charset="0"/>
              </a:rPr>
              <a:t>Auth</a:t>
            </a:r>
            <a:r>
              <a:rPr kumimoji="0" lang="fr-FR" sz="2000" b="1" i="0" u="none" strike="noStrike" kern="1200" cap="all"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Arial" panose="020B0604020202020204" pitchFamily="34" charset="0"/>
              </a:rPr>
              <a:t>enti</a:t>
            </a:r>
            <a:r>
              <a:rPr kumimoji="0" lang="fr-FR" sz="2000" b="1" i="0" u="none" strike="noStrike" kern="1200" cap="all" spc="0" normalizeH="0" baseline="0" noProof="0" dirty="0" err="1">
                <a:ln>
                  <a:noFill/>
                </a:ln>
                <a:solidFill>
                  <a:srgbClr val="000000"/>
                </a:solidFill>
                <a:effectLst/>
                <a:uLnTx/>
                <a:uFillTx/>
                <a:latin typeface="Calibri" panose="020F0502020204030204" pitchFamily="34" charset="0"/>
                <a:ea typeface="Times New Roman" panose="02020603050405020304" pitchFamily="18" charset="0"/>
                <a:cs typeface="Arial" panose="020B0604020202020204" pitchFamily="34" charset="0"/>
              </a:rPr>
              <a:t>fication</a:t>
            </a:r>
            <a:endParaRPr lang="fr-FR" dirty="0"/>
          </a:p>
        </p:txBody>
      </p:sp>
      <p:pic>
        <p:nvPicPr>
          <p:cNvPr id="24" name="Picture 23">
            <a:extLst>
              <a:ext uri="{FF2B5EF4-FFF2-40B4-BE49-F238E27FC236}">
                <a16:creationId xmlns:a16="http://schemas.microsoft.com/office/drawing/2014/main" id="{CDC8D4E9-EF1D-4D82-AA40-64628AE77AB4}"/>
              </a:ext>
            </a:extLst>
          </p:cNvPr>
          <p:cNvPicPr>
            <a:picLocks noChangeAspect="1"/>
          </p:cNvPicPr>
          <p:nvPr/>
        </p:nvPicPr>
        <p:blipFill rotWithShape="1">
          <a:blip r:embed="rId9"/>
          <a:srcRect b="8282"/>
          <a:stretch/>
        </p:blipFill>
        <p:spPr>
          <a:xfrm>
            <a:off x="93256" y="3501757"/>
            <a:ext cx="8878374" cy="15650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8" name="TextBox 37">
            <a:extLst>
              <a:ext uri="{FF2B5EF4-FFF2-40B4-BE49-F238E27FC236}">
                <a16:creationId xmlns:a16="http://schemas.microsoft.com/office/drawing/2014/main" id="{274DAC6A-35C6-4284-A029-B29AAF286483}"/>
              </a:ext>
            </a:extLst>
          </p:cNvPr>
          <p:cNvSpPr txBox="1"/>
          <p:nvPr/>
        </p:nvSpPr>
        <p:spPr>
          <a:xfrm>
            <a:off x="3398408" y="3073957"/>
            <a:ext cx="2323638" cy="400110"/>
          </a:xfrm>
          <a:prstGeom prst="rect">
            <a:avLst/>
          </a:prstGeom>
          <a:noFill/>
        </p:spPr>
        <p:txBody>
          <a:bodyPr wrap="square" rtlCol="0">
            <a:spAutoFit/>
          </a:bodyPr>
          <a:lstStyle/>
          <a:p>
            <a:r>
              <a:rPr kumimoji="0" lang="fr-FR" sz="2000" b="1" i="0" u="none" strike="noStrike" kern="1200" cap="all"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Arial" panose="020B0604020202020204" pitchFamily="34" charset="0"/>
              </a:rPr>
              <a:t>Stockage</a:t>
            </a:r>
            <a:endParaRPr lang="fr-FR" dirty="0"/>
          </a:p>
        </p:txBody>
      </p:sp>
      <p:sp>
        <p:nvSpPr>
          <p:cNvPr id="43" name="Title 1">
            <a:extLst>
              <a:ext uri="{FF2B5EF4-FFF2-40B4-BE49-F238E27FC236}">
                <a16:creationId xmlns:a16="http://schemas.microsoft.com/office/drawing/2014/main" id="{17A373D5-3136-4F32-895A-C62656294CFB}"/>
              </a:ext>
            </a:extLst>
          </p:cNvPr>
          <p:cNvSpPr>
            <a:spLocks noGrp="1"/>
          </p:cNvSpPr>
          <p:nvPr>
            <p:ph type="title"/>
          </p:nvPr>
        </p:nvSpPr>
        <p:spPr>
          <a:xfrm>
            <a:off x="205546" y="78147"/>
            <a:ext cx="8362950" cy="337126"/>
          </a:xfrm>
        </p:spPr>
        <p:txBody>
          <a:bodyPr/>
          <a:lstStyle/>
          <a:p>
            <a:r>
              <a:rPr lang="fr-FR" sz="2000" dirty="0">
                <a:solidFill>
                  <a:schemeClr val="accent5">
                    <a:lumMod val="50000"/>
                  </a:schemeClr>
                </a:solidFill>
                <a:effectLst/>
                <a:latin typeface="Dubai"/>
                <a:ea typeface="Times New Roman" panose="02020603050405020304" pitchFamily="18" charset="0"/>
                <a:cs typeface="Arial"/>
              </a:rPr>
              <a:t>Les services Web</a:t>
            </a:r>
            <a:endParaRPr lang="en-US" sz="2800">
              <a:solidFill>
                <a:schemeClr val="accent5">
                  <a:lumMod val="50000"/>
                </a:schemeClr>
              </a:solidFill>
              <a:latin typeface="Dubai"/>
              <a:cs typeface="Arial"/>
            </a:endParaRPr>
          </a:p>
        </p:txBody>
      </p:sp>
      <p:sp>
        <p:nvSpPr>
          <p:cNvPr id="45" name="TextBox 44">
            <a:extLst>
              <a:ext uri="{FF2B5EF4-FFF2-40B4-BE49-F238E27FC236}">
                <a16:creationId xmlns:a16="http://schemas.microsoft.com/office/drawing/2014/main" id="{1FD98A38-3156-423C-BAB8-445EE6AFAF17}"/>
              </a:ext>
            </a:extLst>
          </p:cNvPr>
          <p:cNvSpPr txBox="1"/>
          <p:nvPr/>
        </p:nvSpPr>
        <p:spPr>
          <a:xfrm>
            <a:off x="3140955" y="202940"/>
            <a:ext cx="4898570" cy="400110"/>
          </a:xfrm>
          <a:prstGeom prst="rect">
            <a:avLst/>
          </a:prstGeom>
          <a:noFill/>
        </p:spPr>
        <p:txBody>
          <a:bodyPr wrap="square">
            <a:spAutoFit/>
          </a:bodyPr>
          <a:lstStyle/>
          <a:p>
            <a:pPr marL="0" marR="0" lvl="0" indent="0" algn="l" defTabSz="914400" eaLnBrk="1" fontAlgn="auto" latinLnBrk="0" hangingPunct="1">
              <a:lnSpc>
                <a:spcPct val="100000"/>
              </a:lnSpc>
              <a:spcBef>
                <a:spcPts val="0"/>
              </a:spcBef>
              <a:spcAft>
                <a:spcPts val="0"/>
              </a:spcAft>
              <a:buClr>
                <a:srgbClr val="000000"/>
              </a:buClr>
              <a:buSzTx/>
              <a:buFont typeface="Arial"/>
              <a:buNone/>
              <a:tabLst/>
              <a:defRPr/>
            </a:pPr>
            <a:r>
              <a:rPr lang="fr-FR" sz="2000" b="1" kern="1200" cap="all" dirty="0">
                <a:latin typeface="Calibri" panose="020F0502020204030204" pitchFamily="34" charset="0"/>
                <a:ea typeface="Times New Roman" panose="02020603050405020304" pitchFamily="18" charset="0"/>
                <a:cs typeface="Arial" panose="020B0604020202020204" pitchFamily="34" charset="0"/>
              </a:rPr>
              <a:t>Cloud </a:t>
            </a:r>
            <a:r>
              <a:rPr lang="fr-FR" sz="2000" b="1" kern="1200" cap="all" dirty="0" err="1">
                <a:latin typeface="Calibri" panose="020F0502020204030204" pitchFamily="34" charset="0"/>
                <a:ea typeface="Times New Roman" panose="02020603050405020304" pitchFamily="18" charset="0"/>
                <a:cs typeface="Arial" panose="020B0604020202020204" pitchFamily="34" charset="0"/>
              </a:rPr>
              <a:t>FireStore</a:t>
            </a:r>
            <a:endParaRPr lang="fr-FR" sz="2000" b="1" kern="1200" cap="all"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3287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4"/>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05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1"/>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9" grpId="0" animBg="1"/>
      <p:bldP spid="39" grpId="1" animBg="1"/>
      <p:bldP spid="40" grpId="0" animBg="1"/>
      <p:bldP spid="40" grpId="1" animBg="1"/>
      <p:bldP spid="41" grpId="0" animBg="1"/>
      <p:bldP spid="41" grpId="1" animBg="1"/>
      <p:bldP spid="47" grpId="0" animBg="1"/>
      <p:bldP spid="47" grpId="1" animBg="1"/>
      <p:bldP spid="21" grpId="0"/>
      <p:bldP spid="21" grpId="1"/>
      <p:bldP spid="38" grpId="0"/>
      <p:bldP spid="38" grpId="1"/>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3A7D23-5E9D-46CD-A6B2-4022F1F1E0CE}"/>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pic>
        <p:nvPicPr>
          <p:cNvPr id="4" name="Picture 3">
            <a:extLst>
              <a:ext uri="{FF2B5EF4-FFF2-40B4-BE49-F238E27FC236}">
                <a16:creationId xmlns:a16="http://schemas.microsoft.com/office/drawing/2014/main" id="{0BF2E425-05A5-48A0-A5ED-CE65759F6AC4}"/>
              </a:ext>
            </a:extLst>
          </p:cNvPr>
          <p:cNvPicPr>
            <a:picLocks noChangeAspect="1"/>
          </p:cNvPicPr>
          <p:nvPr/>
        </p:nvPicPr>
        <p:blipFill>
          <a:blip r:embed="rId2"/>
          <a:stretch>
            <a:fillRect/>
          </a:stretch>
        </p:blipFill>
        <p:spPr>
          <a:xfrm>
            <a:off x="3286125" y="0"/>
            <a:ext cx="2571750" cy="5143500"/>
          </a:xfrm>
          <a:prstGeom prst="rect">
            <a:avLst/>
          </a:prstGeom>
        </p:spPr>
      </p:pic>
      <p:sp>
        <p:nvSpPr>
          <p:cNvPr id="18" name="Title 17">
            <a:extLst>
              <a:ext uri="{FF2B5EF4-FFF2-40B4-BE49-F238E27FC236}">
                <a16:creationId xmlns:a16="http://schemas.microsoft.com/office/drawing/2014/main" id="{F90D0285-5D1B-4AEB-AD0C-975645CD6687}"/>
              </a:ext>
            </a:extLst>
          </p:cNvPr>
          <p:cNvSpPr>
            <a:spLocks noGrp="1"/>
          </p:cNvSpPr>
          <p:nvPr>
            <p:ph type="title"/>
          </p:nvPr>
        </p:nvSpPr>
        <p:spPr>
          <a:xfrm>
            <a:off x="130628" y="1971675"/>
            <a:ext cx="2949178" cy="1200150"/>
          </a:xfrm>
        </p:spPr>
        <p:txBody>
          <a:bodyPr/>
          <a:lstStyle/>
          <a:p>
            <a:r>
              <a:rPr lang="fr-FR" dirty="0"/>
              <a:t>Les interfaces  </a:t>
            </a:r>
          </a:p>
        </p:txBody>
      </p:sp>
      <p:pic>
        <p:nvPicPr>
          <p:cNvPr id="6" name="Picture 5">
            <a:extLst>
              <a:ext uri="{FF2B5EF4-FFF2-40B4-BE49-F238E27FC236}">
                <a16:creationId xmlns:a16="http://schemas.microsoft.com/office/drawing/2014/main" id="{0636C43C-775A-4017-8F52-57A2A627D396}"/>
              </a:ext>
            </a:extLst>
          </p:cNvPr>
          <p:cNvPicPr>
            <a:picLocks noChangeAspect="1"/>
          </p:cNvPicPr>
          <p:nvPr/>
        </p:nvPicPr>
        <p:blipFill>
          <a:blip r:embed="rId3"/>
          <a:stretch>
            <a:fillRect/>
          </a:stretch>
        </p:blipFill>
        <p:spPr>
          <a:xfrm>
            <a:off x="3286125" y="0"/>
            <a:ext cx="2571750" cy="5143500"/>
          </a:xfrm>
          <a:prstGeom prst="rect">
            <a:avLst/>
          </a:prstGeom>
        </p:spPr>
      </p:pic>
      <p:pic>
        <p:nvPicPr>
          <p:cNvPr id="8" name="Picture 7">
            <a:extLst>
              <a:ext uri="{FF2B5EF4-FFF2-40B4-BE49-F238E27FC236}">
                <a16:creationId xmlns:a16="http://schemas.microsoft.com/office/drawing/2014/main" id="{71BB7766-C6EA-46AF-B087-42396F45CAD4}"/>
              </a:ext>
            </a:extLst>
          </p:cNvPr>
          <p:cNvPicPr>
            <a:picLocks noChangeAspect="1"/>
          </p:cNvPicPr>
          <p:nvPr/>
        </p:nvPicPr>
        <p:blipFill>
          <a:blip r:embed="rId4"/>
          <a:stretch>
            <a:fillRect/>
          </a:stretch>
        </p:blipFill>
        <p:spPr>
          <a:xfrm>
            <a:off x="3286125" y="0"/>
            <a:ext cx="2571750" cy="5143500"/>
          </a:xfrm>
          <a:prstGeom prst="rect">
            <a:avLst/>
          </a:prstGeom>
        </p:spPr>
      </p:pic>
      <p:pic>
        <p:nvPicPr>
          <p:cNvPr id="10" name="Picture 9">
            <a:extLst>
              <a:ext uri="{FF2B5EF4-FFF2-40B4-BE49-F238E27FC236}">
                <a16:creationId xmlns:a16="http://schemas.microsoft.com/office/drawing/2014/main" id="{9F5C7FB2-7F76-41A6-A0ED-89CBA1475EE5}"/>
              </a:ext>
            </a:extLst>
          </p:cNvPr>
          <p:cNvPicPr>
            <a:picLocks noChangeAspect="1"/>
          </p:cNvPicPr>
          <p:nvPr/>
        </p:nvPicPr>
        <p:blipFill>
          <a:blip r:embed="rId5"/>
          <a:stretch>
            <a:fillRect/>
          </a:stretch>
        </p:blipFill>
        <p:spPr>
          <a:xfrm>
            <a:off x="3286125" y="0"/>
            <a:ext cx="2571750" cy="5143500"/>
          </a:xfrm>
          <a:prstGeom prst="rect">
            <a:avLst/>
          </a:prstGeom>
        </p:spPr>
      </p:pic>
      <p:pic>
        <p:nvPicPr>
          <p:cNvPr id="12" name="Picture 11">
            <a:extLst>
              <a:ext uri="{FF2B5EF4-FFF2-40B4-BE49-F238E27FC236}">
                <a16:creationId xmlns:a16="http://schemas.microsoft.com/office/drawing/2014/main" id="{D292C0C7-FEB4-401E-B3B1-3F4ECFBD38CB}"/>
              </a:ext>
            </a:extLst>
          </p:cNvPr>
          <p:cNvPicPr>
            <a:picLocks noChangeAspect="1"/>
          </p:cNvPicPr>
          <p:nvPr/>
        </p:nvPicPr>
        <p:blipFill>
          <a:blip r:embed="rId6"/>
          <a:stretch>
            <a:fillRect/>
          </a:stretch>
        </p:blipFill>
        <p:spPr>
          <a:xfrm>
            <a:off x="3286125" y="0"/>
            <a:ext cx="2571750" cy="5143500"/>
          </a:xfrm>
          <a:prstGeom prst="rect">
            <a:avLst/>
          </a:prstGeom>
        </p:spPr>
      </p:pic>
      <p:pic>
        <p:nvPicPr>
          <p:cNvPr id="14" name="Picture 13">
            <a:extLst>
              <a:ext uri="{FF2B5EF4-FFF2-40B4-BE49-F238E27FC236}">
                <a16:creationId xmlns:a16="http://schemas.microsoft.com/office/drawing/2014/main" id="{AF423F95-4E22-4F6B-AD6C-3471D5F75CEF}"/>
              </a:ext>
            </a:extLst>
          </p:cNvPr>
          <p:cNvPicPr>
            <a:picLocks noChangeAspect="1"/>
          </p:cNvPicPr>
          <p:nvPr/>
        </p:nvPicPr>
        <p:blipFill>
          <a:blip r:embed="rId7"/>
          <a:stretch>
            <a:fillRect/>
          </a:stretch>
        </p:blipFill>
        <p:spPr>
          <a:xfrm>
            <a:off x="3286125" y="0"/>
            <a:ext cx="2571750" cy="5143500"/>
          </a:xfrm>
          <a:prstGeom prst="rect">
            <a:avLst/>
          </a:prstGeom>
        </p:spPr>
      </p:pic>
      <p:pic>
        <p:nvPicPr>
          <p:cNvPr id="16" name="Picture 15">
            <a:extLst>
              <a:ext uri="{FF2B5EF4-FFF2-40B4-BE49-F238E27FC236}">
                <a16:creationId xmlns:a16="http://schemas.microsoft.com/office/drawing/2014/main" id="{EE134776-9B8D-4525-B079-1893E0254B49}"/>
              </a:ext>
            </a:extLst>
          </p:cNvPr>
          <p:cNvPicPr>
            <a:picLocks noChangeAspect="1"/>
          </p:cNvPicPr>
          <p:nvPr/>
        </p:nvPicPr>
        <p:blipFill>
          <a:blip r:embed="rId8"/>
          <a:stretch>
            <a:fillRect/>
          </a:stretch>
        </p:blipFill>
        <p:spPr>
          <a:xfrm>
            <a:off x="3286125" y="0"/>
            <a:ext cx="2571750" cy="5143500"/>
          </a:xfrm>
          <a:prstGeom prst="rect">
            <a:avLst/>
          </a:prstGeom>
        </p:spPr>
      </p:pic>
      <p:pic>
        <p:nvPicPr>
          <p:cNvPr id="19" name="Picture 18">
            <a:extLst>
              <a:ext uri="{FF2B5EF4-FFF2-40B4-BE49-F238E27FC236}">
                <a16:creationId xmlns:a16="http://schemas.microsoft.com/office/drawing/2014/main" id="{626BBCC6-E18E-48CA-ADA8-A06F1D133A88}"/>
              </a:ext>
            </a:extLst>
          </p:cNvPr>
          <p:cNvPicPr>
            <a:picLocks noChangeAspect="1"/>
          </p:cNvPicPr>
          <p:nvPr/>
        </p:nvPicPr>
        <p:blipFill>
          <a:blip r:embed="rId9"/>
          <a:stretch>
            <a:fillRect/>
          </a:stretch>
        </p:blipFill>
        <p:spPr>
          <a:xfrm>
            <a:off x="3286125" y="0"/>
            <a:ext cx="2571750" cy="5143500"/>
          </a:xfrm>
          <a:prstGeom prst="rect">
            <a:avLst/>
          </a:prstGeom>
        </p:spPr>
      </p:pic>
      <p:pic>
        <p:nvPicPr>
          <p:cNvPr id="21" name="Picture 20">
            <a:extLst>
              <a:ext uri="{FF2B5EF4-FFF2-40B4-BE49-F238E27FC236}">
                <a16:creationId xmlns:a16="http://schemas.microsoft.com/office/drawing/2014/main" id="{5EA9B583-973B-4BD1-8E65-5E29CDA78BF2}"/>
              </a:ext>
            </a:extLst>
          </p:cNvPr>
          <p:cNvPicPr>
            <a:picLocks noChangeAspect="1"/>
          </p:cNvPicPr>
          <p:nvPr/>
        </p:nvPicPr>
        <p:blipFill>
          <a:blip r:embed="rId10"/>
          <a:stretch>
            <a:fillRect/>
          </a:stretch>
        </p:blipFill>
        <p:spPr>
          <a:xfrm>
            <a:off x="3286125" y="0"/>
            <a:ext cx="2571750" cy="5143500"/>
          </a:xfrm>
          <a:prstGeom prst="rect">
            <a:avLst/>
          </a:prstGeom>
        </p:spPr>
      </p:pic>
      <p:pic>
        <p:nvPicPr>
          <p:cNvPr id="23" name="Picture 22">
            <a:extLst>
              <a:ext uri="{FF2B5EF4-FFF2-40B4-BE49-F238E27FC236}">
                <a16:creationId xmlns:a16="http://schemas.microsoft.com/office/drawing/2014/main" id="{D08B34E3-D3D2-4623-B92D-42F1FF493AB8}"/>
              </a:ext>
            </a:extLst>
          </p:cNvPr>
          <p:cNvPicPr>
            <a:picLocks noChangeAspect="1"/>
          </p:cNvPicPr>
          <p:nvPr/>
        </p:nvPicPr>
        <p:blipFill>
          <a:blip r:embed="rId11"/>
          <a:stretch>
            <a:fillRect/>
          </a:stretch>
        </p:blipFill>
        <p:spPr>
          <a:xfrm>
            <a:off x="3286125" y="0"/>
            <a:ext cx="2571750" cy="5143500"/>
          </a:xfrm>
          <a:prstGeom prst="rect">
            <a:avLst/>
          </a:prstGeom>
        </p:spPr>
      </p:pic>
      <p:pic>
        <p:nvPicPr>
          <p:cNvPr id="25" name="Picture 24">
            <a:extLst>
              <a:ext uri="{FF2B5EF4-FFF2-40B4-BE49-F238E27FC236}">
                <a16:creationId xmlns:a16="http://schemas.microsoft.com/office/drawing/2014/main" id="{4D4BE67E-7D73-4F43-BF67-2B56E186859A}"/>
              </a:ext>
            </a:extLst>
          </p:cNvPr>
          <p:cNvPicPr>
            <a:picLocks noChangeAspect="1"/>
          </p:cNvPicPr>
          <p:nvPr/>
        </p:nvPicPr>
        <p:blipFill>
          <a:blip r:embed="rId12"/>
          <a:stretch>
            <a:fillRect/>
          </a:stretch>
        </p:blipFill>
        <p:spPr>
          <a:xfrm>
            <a:off x="3286125" y="0"/>
            <a:ext cx="2571750" cy="5143500"/>
          </a:xfrm>
          <a:prstGeom prst="rect">
            <a:avLst/>
          </a:prstGeom>
        </p:spPr>
      </p:pic>
      <p:pic>
        <p:nvPicPr>
          <p:cNvPr id="27" name="Picture 26">
            <a:extLst>
              <a:ext uri="{FF2B5EF4-FFF2-40B4-BE49-F238E27FC236}">
                <a16:creationId xmlns:a16="http://schemas.microsoft.com/office/drawing/2014/main" id="{513EB82B-F16E-4A2C-839B-36262F58F7CB}"/>
              </a:ext>
            </a:extLst>
          </p:cNvPr>
          <p:cNvPicPr>
            <a:picLocks noChangeAspect="1"/>
          </p:cNvPicPr>
          <p:nvPr/>
        </p:nvPicPr>
        <p:blipFill>
          <a:blip r:embed="rId13"/>
          <a:stretch>
            <a:fillRect/>
          </a:stretch>
        </p:blipFill>
        <p:spPr>
          <a:xfrm>
            <a:off x="3286125" y="0"/>
            <a:ext cx="2571750" cy="5143500"/>
          </a:xfrm>
          <a:prstGeom prst="rect">
            <a:avLst/>
          </a:prstGeom>
        </p:spPr>
      </p:pic>
      <p:pic>
        <p:nvPicPr>
          <p:cNvPr id="29" name="Picture 28">
            <a:extLst>
              <a:ext uri="{FF2B5EF4-FFF2-40B4-BE49-F238E27FC236}">
                <a16:creationId xmlns:a16="http://schemas.microsoft.com/office/drawing/2014/main" id="{0E930711-8912-4223-8A1F-FC4C8872AF25}"/>
              </a:ext>
            </a:extLst>
          </p:cNvPr>
          <p:cNvPicPr>
            <a:picLocks noChangeAspect="1"/>
          </p:cNvPicPr>
          <p:nvPr/>
        </p:nvPicPr>
        <p:blipFill>
          <a:blip r:embed="rId14"/>
          <a:stretch>
            <a:fillRect/>
          </a:stretch>
        </p:blipFill>
        <p:spPr>
          <a:xfrm>
            <a:off x="3286125" y="0"/>
            <a:ext cx="2571750" cy="5143500"/>
          </a:xfrm>
          <a:prstGeom prst="rect">
            <a:avLst/>
          </a:prstGeom>
        </p:spPr>
      </p:pic>
      <p:pic>
        <p:nvPicPr>
          <p:cNvPr id="31" name="Picture 30">
            <a:extLst>
              <a:ext uri="{FF2B5EF4-FFF2-40B4-BE49-F238E27FC236}">
                <a16:creationId xmlns:a16="http://schemas.microsoft.com/office/drawing/2014/main" id="{ACACB853-768C-4F62-917F-2A45226FD9B9}"/>
              </a:ext>
            </a:extLst>
          </p:cNvPr>
          <p:cNvPicPr>
            <a:picLocks noChangeAspect="1"/>
          </p:cNvPicPr>
          <p:nvPr/>
        </p:nvPicPr>
        <p:blipFill>
          <a:blip r:embed="rId15"/>
          <a:stretch>
            <a:fillRect/>
          </a:stretch>
        </p:blipFill>
        <p:spPr>
          <a:xfrm>
            <a:off x="3286125" y="0"/>
            <a:ext cx="2571750" cy="5143500"/>
          </a:xfrm>
          <a:prstGeom prst="rect">
            <a:avLst/>
          </a:prstGeom>
        </p:spPr>
      </p:pic>
      <p:pic>
        <p:nvPicPr>
          <p:cNvPr id="161" name="Picture 160">
            <a:extLst>
              <a:ext uri="{FF2B5EF4-FFF2-40B4-BE49-F238E27FC236}">
                <a16:creationId xmlns:a16="http://schemas.microsoft.com/office/drawing/2014/main" id="{D3AF0DE7-A307-495E-AAEC-C4FB3475F3BB}"/>
              </a:ext>
            </a:extLst>
          </p:cNvPr>
          <p:cNvPicPr>
            <a:picLocks noChangeAspect="1"/>
          </p:cNvPicPr>
          <p:nvPr/>
        </p:nvPicPr>
        <p:blipFill>
          <a:blip r:embed="rId16"/>
          <a:stretch>
            <a:fillRect/>
          </a:stretch>
        </p:blipFill>
        <p:spPr>
          <a:xfrm>
            <a:off x="3286125" y="0"/>
            <a:ext cx="2571750" cy="5143500"/>
          </a:xfrm>
          <a:prstGeom prst="rect">
            <a:avLst/>
          </a:prstGeom>
        </p:spPr>
      </p:pic>
      <p:pic>
        <p:nvPicPr>
          <p:cNvPr id="163" name="Picture 162">
            <a:extLst>
              <a:ext uri="{FF2B5EF4-FFF2-40B4-BE49-F238E27FC236}">
                <a16:creationId xmlns:a16="http://schemas.microsoft.com/office/drawing/2014/main" id="{6DB60D45-41C8-4C13-9DD0-8ECDBBB90630}"/>
              </a:ext>
            </a:extLst>
          </p:cNvPr>
          <p:cNvPicPr>
            <a:picLocks noChangeAspect="1"/>
          </p:cNvPicPr>
          <p:nvPr/>
        </p:nvPicPr>
        <p:blipFill>
          <a:blip r:embed="rId17"/>
          <a:stretch>
            <a:fillRect/>
          </a:stretch>
        </p:blipFill>
        <p:spPr>
          <a:xfrm>
            <a:off x="3286125" y="0"/>
            <a:ext cx="2571750" cy="5143500"/>
          </a:xfrm>
          <a:prstGeom prst="rect">
            <a:avLst/>
          </a:prstGeom>
        </p:spPr>
      </p:pic>
      <p:pic>
        <p:nvPicPr>
          <p:cNvPr id="165" name="Picture 164">
            <a:extLst>
              <a:ext uri="{FF2B5EF4-FFF2-40B4-BE49-F238E27FC236}">
                <a16:creationId xmlns:a16="http://schemas.microsoft.com/office/drawing/2014/main" id="{60335094-7E16-43A5-A69E-2AD3EA0CEF1F}"/>
              </a:ext>
            </a:extLst>
          </p:cNvPr>
          <p:cNvPicPr>
            <a:picLocks noChangeAspect="1"/>
          </p:cNvPicPr>
          <p:nvPr/>
        </p:nvPicPr>
        <p:blipFill>
          <a:blip r:embed="rId18"/>
          <a:stretch>
            <a:fillRect/>
          </a:stretch>
        </p:blipFill>
        <p:spPr>
          <a:xfrm>
            <a:off x="3286125" y="0"/>
            <a:ext cx="2571750" cy="5143500"/>
          </a:xfrm>
          <a:prstGeom prst="rect">
            <a:avLst/>
          </a:prstGeom>
        </p:spPr>
      </p:pic>
      <p:pic>
        <p:nvPicPr>
          <p:cNvPr id="167" name="Picture 166">
            <a:extLst>
              <a:ext uri="{FF2B5EF4-FFF2-40B4-BE49-F238E27FC236}">
                <a16:creationId xmlns:a16="http://schemas.microsoft.com/office/drawing/2014/main" id="{499F4FDB-1461-4579-8F47-F7B4B6C22961}"/>
              </a:ext>
            </a:extLst>
          </p:cNvPr>
          <p:cNvPicPr>
            <a:picLocks noChangeAspect="1"/>
          </p:cNvPicPr>
          <p:nvPr/>
        </p:nvPicPr>
        <p:blipFill>
          <a:blip r:embed="rId19"/>
          <a:stretch>
            <a:fillRect/>
          </a:stretch>
        </p:blipFill>
        <p:spPr>
          <a:xfrm>
            <a:off x="3286125" y="0"/>
            <a:ext cx="2571750" cy="5143500"/>
          </a:xfrm>
          <a:prstGeom prst="rect">
            <a:avLst/>
          </a:prstGeom>
        </p:spPr>
      </p:pic>
      <p:pic>
        <p:nvPicPr>
          <p:cNvPr id="169" name="Picture 168">
            <a:extLst>
              <a:ext uri="{FF2B5EF4-FFF2-40B4-BE49-F238E27FC236}">
                <a16:creationId xmlns:a16="http://schemas.microsoft.com/office/drawing/2014/main" id="{637D1158-7EEB-4AD9-B9D1-CDFE2F451234}"/>
              </a:ext>
            </a:extLst>
          </p:cNvPr>
          <p:cNvPicPr>
            <a:picLocks noChangeAspect="1"/>
          </p:cNvPicPr>
          <p:nvPr/>
        </p:nvPicPr>
        <p:blipFill>
          <a:blip r:embed="rId20"/>
          <a:stretch>
            <a:fillRect/>
          </a:stretch>
        </p:blipFill>
        <p:spPr>
          <a:xfrm>
            <a:off x="3286125" y="0"/>
            <a:ext cx="2571750" cy="5143500"/>
          </a:xfrm>
          <a:prstGeom prst="rect">
            <a:avLst/>
          </a:prstGeom>
        </p:spPr>
      </p:pic>
      <p:pic>
        <p:nvPicPr>
          <p:cNvPr id="171" name="Picture 170">
            <a:extLst>
              <a:ext uri="{FF2B5EF4-FFF2-40B4-BE49-F238E27FC236}">
                <a16:creationId xmlns:a16="http://schemas.microsoft.com/office/drawing/2014/main" id="{36522029-E460-4AB5-856B-7C556EDCF640}"/>
              </a:ext>
            </a:extLst>
          </p:cNvPr>
          <p:cNvPicPr>
            <a:picLocks noChangeAspect="1"/>
          </p:cNvPicPr>
          <p:nvPr/>
        </p:nvPicPr>
        <p:blipFill>
          <a:blip r:embed="rId21"/>
          <a:stretch>
            <a:fillRect/>
          </a:stretch>
        </p:blipFill>
        <p:spPr>
          <a:xfrm>
            <a:off x="3286125" y="0"/>
            <a:ext cx="2571750" cy="5143500"/>
          </a:xfrm>
          <a:prstGeom prst="rect">
            <a:avLst/>
          </a:prstGeom>
        </p:spPr>
      </p:pic>
      <p:pic>
        <p:nvPicPr>
          <p:cNvPr id="173" name="Picture 172">
            <a:extLst>
              <a:ext uri="{FF2B5EF4-FFF2-40B4-BE49-F238E27FC236}">
                <a16:creationId xmlns:a16="http://schemas.microsoft.com/office/drawing/2014/main" id="{CDD698FB-5B72-4149-9CD2-D4C3829DC071}"/>
              </a:ext>
            </a:extLst>
          </p:cNvPr>
          <p:cNvPicPr>
            <a:picLocks noChangeAspect="1"/>
          </p:cNvPicPr>
          <p:nvPr/>
        </p:nvPicPr>
        <p:blipFill>
          <a:blip r:embed="rId22"/>
          <a:stretch>
            <a:fillRect/>
          </a:stretch>
        </p:blipFill>
        <p:spPr>
          <a:xfrm>
            <a:off x="3286125" y="0"/>
            <a:ext cx="2571750" cy="5143500"/>
          </a:xfrm>
          <a:prstGeom prst="rect">
            <a:avLst/>
          </a:prstGeom>
        </p:spPr>
      </p:pic>
      <p:pic>
        <p:nvPicPr>
          <p:cNvPr id="175" name="Picture 174">
            <a:extLst>
              <a:ext uri="{FF2B5EF4-FFF2-40B4-BE49-F238E27FC236}">
                <a16:creationId xmlns:a16="http://schemas.microsoft.com/office/drawing/2014/main" id="{856BD866-CF77-4964-8B7B-34A8D5A53EA3}"/>
              </a:ext>
            </a:extLst>
          </p:cNvPr>
          <p:cNvPicPr>
            <a:picLocks noChangeAspect="1"/>
          </p:cNvPicPr>
          <p:nvPr/>
        </p:nvPicPr>
        <p:blipFill>
          <a:blip r:embed="rId23"/>
          <a:stretch>
            <a:fillRect/>
          </a:stretch>
        </p:blipFill>
        <p:spPr>
          <a:xfrm>
            <a:off x="3286125" y="0"/>
            <a:ext cx="2571750" cy="5143500"/>
          </a:xfrm>
          <a:prstGeom prst="rect">
            <a:avLst/>
          </a:prstGeom>
        </p:spPr>
      </p:pic>
      <p:pic>
        <p:nvPicPr>
          <p:cNvPr id="177" name="Picture 176">
            <a:extLst>
              <a:ext uri="{FF2B5EF4-FFF2-40B4-BE49-F238E27FC236}">
                <a16:creationId xmlns:a16="http://schemas.microsoft.com/office/drawing/2014/main" id="{9390BE61-39FA-4BAC-B8F2-9A75D5CA0113}"/>
              </a:ext>
            </a:extLst>
          </p:cNvPr>
          <p:cNvPicPr>
            <a:picLocks noChangeAspect="1"/>
          </p:cNvPicPr>
          <p:nvPr/>
        </p:nvPicPr>
        <p:blipFill>
          <a:blip r:embed="rId24"/>
          <a:stretch>
            <a:fillRect/>
          </a:stretch>
        </p:blipFill>
        <p:spPr>
          <a:xfrm>
            <a:off x="3286125" y="0"/>
            <a:ext cx="2571750" cy="5143500"/>
          </a:xfrm>
          <a:prstGeom prst="rect">
            <a:avLst/>
          </a:prstGeom>
        </p:spPr>
      </p:pic>
      <p:pic>
        <p:nvPicPr>
          <p:cNvPr id="179" name="Picture 178">
            <a:extLst>
              <a:ext uri="{FF2B5EF4-FFF2-40B4-BE49-F238E27FC236}">
                <a16:creationId xmlns:a16="http://schemas.microsoft.com/office/drawing/2014/main" id="{694676C6-E51B-44C4-8584-382B2C50A48A}"/>
              </a:ext>
            </a:extLst>
          </p:cNvPr>
          <p:cNvPicPr>
            <a:picLocks noChangeAspect="1"/>
          </p:cNvPicPr>
          <p:nvPr/>
        </p:nvPicPr>
        <p:blipFill>
          <a:blip r:embed="rId25"/>
          <a:stretch>
            <a:fillRect/>
          </a:stretch>
        </p:blipFill>
        <p:spPr>
          <a:xfrm>
            <a:off x="3286125" y="0"/>
            <a:ext cx="2571750" cy="5143500"/>
          </a:xfrm>
          <a:prstGeom prst="rect">
            <a:avLst/>
          </a:prstGeom>
        </p:spPr>
      </p:pic>
      <p:pic>
        <p:nvPicPr>
          <p:cNvPr id="181" name="Picture 180">
            <a:extLst>
              <a:ext uri="{FF2B5EF4-FFF2-40B4-BE49-F238E27FC236}">
                <a16:creationId xmlns:a16="http://schemas.microsoft.com/office/drawing/2014/main" id="{6A3DF297-46E5-4E2C-A56C-D45374843D6D}"/>
              </a:ext>
            </a:extLst>
          </p:cNvPr>
          <p:cNvPicPr>
            <a:picLocks noChangeAspect="1"/>
          </p:cNvPicPr>
          <p:nvPr/>
        </p:nvPicPr>
        <p:blipFill>
          <a:blip r:embed="rId26"/>
          <a:stretch>
            <a:fillRect/>
          </a:stretch>
        </p:blipFill>
        <p:spPr>
          <a:xfrm>
            <a:off x="3286125" y="0"/>
            <a:ext cx="2571750" cy="5143500"/>
          </a:xfrm>
          <a:prstGeom prst="rect">
            <a:avLst/>
          </a:prstGeom>
        </p:spPr>
      </p:pic>
      <p:pic>
        <p:nvPicPr>
          <p:cNvPr id="184" name="Picture 183">
            <a:extLst>
              <a:ext uri="{FF2B5EF4-FFF2-40B4-BE49-F238E27FC236}">
                <a16:creationId xmlns:a16="http://schemas.microsoft.com/office/drawing/2014/main" id="{17840E88-9652-4BC6-BF74-F4B71F07AC32}"/>
              </a:ext>
            </a:extLst>
          </p:cNvPr>
          <p:cNvPicPr>
            <a:picLocks noChangeAspect="1"/>
          </p:cNvPicPr>
          <p:nvPr/>
        </p:nvPicPr>
        <p:blipFill>
          <a:blip r:embed="rId27"/>
          <a:stretch>
            <a:fillRect/>
          </a:stretch>
        </p:blipFill>
        <p:spPr>
          <a:xfrm>
            <a:off x="3286125" y="0"/>
            <a:ext cx="2571750" cy="5143500"/>
          </a:xfrm>
          <a:prstGeom prst="rect">
            <a:avLst/>
          </a:prstGeom>
        </p:spPr>
      </p:pic>
      <p:pic>
        <p:nvPicPr>
          <p:cNvPr id="188" name="Picture 187">
            <a:extLst>
              <a:ext uri="{FF2B5EF4-FFF2-40B4-BE49-F238E27FC236}">
                <a16:creationId xmlns:a16="http://schemas.microsoft.com/office/drawing/2014/main" id="{B78F42A3-044E-42D7-9E1B-FC405CE2CA9B}"/>
              </a:ext>
            </a:extLst>
          </p:cNvPr>
          <p:cNvPicPr>
            <a:picLocks noChangeAspect="1"/>
          </p:cNvPicPr>
          <p:nvPr/>
        </p:nvPicPr>
        <p:blipFill>
          <a:blip r:embed="rId28"/>
          <a:stretch>
            <a:fillRect/>
          </a:stretch>
        </p:blipFill>
        <p:spPr>
          <a:xfrm>
            <a:off x="3286125" y="0"/>
            <a:ext cx="2571750" cy="5143500"/>
          </a:xfrm>
          <a:prstGeom prst="rect">
            <a:avLst/>
          </a:prstGeom>
        </p:spPr>
      </p:pic>
      <p:pic>
        <p:nvPicPr>
          <p:cNvPr id="192" name="Picture 191">
            <a:extLst>
              <a:ext uri="{FF2B5EF4-FFF2-40B4-BE49-F238E27FC236}">
                <a16:creationId xmlns:a16="http://schemas.microsoft.com/office/drawing/2014/main" id="{3DC7C0D2-BB83-48EB-A561-956EEAE8D8AC}"/>
              </a:ext>
            </a:extLst>
          </p:cNvPr>
          <p:cNvPicPr>
            <a:picLocks noChangeAspect="1"/>
          </p:cNvPicPr>
          <p:nvPr/>
        </p:nvPicPr>
        <p:blipFill>
          <a:blip r:embed="rId29"/>
          <a:stretch>
            <a:fillRect/>
          </a:stretch>
        </p:blipFill>
        <p:spPr>
          <a:xfrm>
            <a:off x="3286125" y="0"/>
            <a:ext cx="2571750" cy="5143500"/>
          </a:xfrm>
          <a:prstGeom prst="rect">
            <a:avLst/>
          </a:prstGeom>
        </p:spPr>
      </p:pic>
      <p:pic>
        <p:nvPicPr>
          <p:cNvPr id="196" name="Picture 195">
            <a:extLst>
              <a:ext uri="{FF2B5EF4-FFF2-40B4-BE49-F238E27FC236}">
                <a16:creationId xmlns:a16="http://schemas.microsoft.com/office/drawing/2014/main" id="{7672C505-2AC9-4476-886D-04322F7E0108}"/>
              </a:ext>
            </a:extLst>
          </p:cNvPr>
          <p:cNvPicPr>
            <a:picLocks noChangeAspect="1"/>
          </p:cNvPicPr>
          <p:nvPr/>
        </p:nvPicPr>
        <p:blipFill>
          <a:blip r:embed="rId30"/>
          <a:stretch>
            <a:fillRect/>
          </a:stretch>
        </p:blipFill>
        <p:spPr>
          <a:xfrm>
            <a:off x="3286125" y="0"/>
            <a:ext cx="2571750" cy="5143500"/>
          </a:xfrm>
          <a:prstGeom prst="rect">
            <a:avLst/>
          </a:prstGeom>
        </p:spPr>
      </p:pic>
      <p:pic>
        <p:nvPicPr>
          <p:cNvPr id="200" name="Picture 199">
            <a:extLst>
              <a:ext uri="{FF2B5EF4-FFF2-40B4-BE49-F238E27FC236}">
                <a16:creationId xmlns:a16="http://schemas.microsoft.com/office/drawing/2014/main" id="{772481C5-4791-4715-8BBB-4FE54840C3F3}"/>
              </a:ext>
            </a:extLst>
          </p:cNvPr>
          <p:cNvPicPr>
            <a:picLocks noChangeAspect="1"/>
          </p:cNvPicPr>
          <p:nvPr/>
        </p:nvPicPr>
        <p:blipFill>
          <a:blip r:embed="rId31"/>
          <a:stretch>
            <a:fillRect/>
          </a:stretch>
        </p:blipFill>
        <p:spPr>
          <a:xfrm>
            <a:off x="3286125" y="0"/>
            <a:ext cx="2571750" cy="5143500"/>
          </a:xfrm>
          <a:prstGeom prst="rect">
            <a:avLst/>
          </a:prstGeom>
        </p:spPr>
      </p:pic>
      <p:pic>
        <p:nvPicPr>
          <p:cNvPr id="204" name="Picture 203">
            <a:extLst>
              <a:ext uri="{FF2B5EF4-FFF2-40B4-BE49-F238E27FC236}">
                <a16:creationId xmlns:a16="http://schemas.microsoft.com/office/drawing/2014/main" id="{09987433-E178-42EE-B0E1-48ABDB8A7290}"/>
              </a:ext>
            </a:extLst>
          </p:cNvPr>
          <p:cNvPicPr>
            <a:picLocks noChangeAspect="1"/>
          </p:cNvPicPr>
          <p:nvPr/>
        </p:nvPicPr>
        <p:blipFill>
          <a:blip r:embed="rId32"/>
          <a:stretch>
            <a:fillRect/>
          </a:stretch>
        </p:blipFill>
        <p:spPr>
          <a:xfrm>
            <a:off x="3286125" y="0"/>
            <a:ext cx="2571750" cy="5143500"/>
          </a:xfrm>
          <a:prstGeom prst="rect">
            <a:avLst/>
          </a:prstGeom>
        </p:spPr>
      </p:pic>
      <p:pic>
        <p:nvPicPr>
          <p:cNvPr id="207" name="Picture 206">
            <a:extLst>
              <a:ext uri="{FF2B5EF4-FFF2-40B4-BE49-F238E27FC236}">
                <a16:creationId xmlns:a16="http://schemas.microsoft.com/office/drawing/2014/main" id="{0D5BAA89-9A11-49A4-9E53-71E0781577C7}"/>
              </a:ext>
            </a:extLst>
          </p:cNvPr>
          <p:cNvPicPr>
            <a:picLocks noChangeAspect="1"/>
          </p:cNvPicPr>
          <p:nvPr/>
        </p:nvPicPr>
        <p:blipFill>
          <a:blip r:embed="rId33"/>
          <a:stretch>
            <a:fillRect/>
          </a:stretch>
        </p:blipFill>
        <p:spPr>
          <a:xfrm>
            <a:off x="3286125" y="0"/>
            <a:ext cx="2571750" cy="5143500"/>
          </a:xfrm>
          <a:prstGeom prst="rect">
            <a:avLst/>
          </a:prstGeom>
        </p:spPr>
      </p:pic>
      <p:pic>
        <p:nvPicPr>
          <p:cNvPr id="209" name="Picture 208">
            <a:extLst>
              <a:ext uri="{FF2B5EF4-FFF2-40B4-BE49-F238E27FC236}">
                <a16:creationId xmlns:a16="http://schemas.microsoft.com/office/drawing/2014/main" id="{062C47BE-235E-4837-B4AC-D472741A07C4}"/>
              </a:ext>
            </a:extLst>
          </p:cNvPr>
          <p:cNvPicPr>
            <a:picLocks noChangeAspect="1"/>
          </p:cNvPicPr>
          <p:nvPr/>
        </p:nvPicPr>
        <p:blipFill>
          <a:blip r:embed="rId34"/>
          <a:stretch>
            <a:fillRect/>
          </a:stretch>
        </p:blipFill>
        <p:spPr>
          <a:xfrm>
            <a:off x="3286125" y="0"/>
            <a:ext cx="2571750" cy="5143500"/>
          </a:xfrm>
          <a:prstGeom prst="rect">
            <a:avLst/>
          </a:prstGeom>
        </p:spPr>
      </p:pic>
      <p:pic>
        <p:nvPicPr>
          <p:cNvPr id="211" name="Picture 210">
            <a:extLst>
              <a:ext uri="{FF2B5EF4-FFF2-40B4-BE49-F238E27FC236}">
                <a16:creationId xmlns:a16="http://schemas.microsoft.com/office/drawing/2014/main" id="{DD263E6D-2F4E-4B1E-B458-1D1280BEADAD}"/>
              </a:ext>
            </a:extLst>
          </p:cNvPr>
          <p:cNvPicPr>
            <a:picLocks noChangeAspect="1"/>
          </p:cNvPicPr>
          <p:nvPr/>
        </p:nvPicPr>
        <p:blipFill>
          <a:blip r:embed="rId34"/>
          <a:stretch>
            <a:fillRect/>
          </a:stretch>
        </p:blipFill>
        <p:spPr>
          <a:xfrm>
            <a:off x="3286125" y="0"/>
            <a:ext cx="2571750" cy="5143500"/>
          </a:xfrm>
          <a:prstGeom prst="rect">
            <a:avLst/>
          </a:prstGeom>
        </p:spPr>
      </p:pic>
      <p:pic>
        <p:nvPicPr>
          <p:cNvPr id="213" name="Picture 212">
            <a:extLst>
              <a:ext uri="{FF2B5EF4-FFF2-40B4-BE49-F238E27FC236}">
                <a16:creationId xmlns:a16="http://schemas.microsoft.com/office/drawing/2014/main" id="{72C04493-1F8B-4F96-833E-2E2A522B6570}"/>
              </a:ext>
            </a:extLst>
          </p:cNvPr>
          <p:cNvPicPr>
            <a:picLocks noChangeAspect="1"/>
          </p:cNvPicPr>
          <p:nvPr/>
        </p:nvPicPr>
        <p:blipFill>
          <a:blip r:embed="rId35"/>
          <a:stretch>
            <a:fillRect/>
          </a:stretch>
        </p:blipFill>
        <p:spPr>
          <a:xfrm>
            <a:off x="3286125" y="0"/>
            <a:ext cx="2571750" cy="5143500"/>
          </a:xfrm>
          <a:prstGeom prst="rect">
            <a:avLst/>
          </a:prstGeom>
        </p:spPr>
      </p:pic>
      <p:sp>
        <p:nvSpPr>
          <p:cNvPr id="86" name="Rectangle 85">
            <a:extLst>
              <a:ext uri="{FF2B5EF4-FFF2-40B4-BE49-F238E27FC236}">
                <a16:creationId xmlns:a16="http://schemas.microsoft.com/office/drawing/2014/main" id="{78CC0A7D-AEEC-424C-BB86-331BDD782A59}"/>
              </a:ext>
            </a:extLst>
          </p:cNvPr>
          <p:cNvSpPr/>
          <p:nvPr/>
        </p:nvSpPr>
        <p:spPr>
          <a:xfrm>
            <a:off x="127381" y="4331250"/>
            <a:ext cx="1761067" cy="714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0554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7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7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7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8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8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9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9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0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0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0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1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D91A32-4B74-4501-A729-5B7FF70E980D}"/>
              </a:ext>
            </a:extLst>
          </p:cNvPr>
          <p:cNvSpPr/>
          <p:nvPr/>
        </p:nvSpPr>
        <p:spPr>
          <a:xfrm>
            <a:off x="-47445" y="1078"/>
            <a:ext cx="9187130" cy="1380225"/>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 name="Titre 11">
            <a:extLst>
              <a:ext uri="{FF2B5EF4-FFF2-40B4-BE49-F238E27FC236}">
                <a16:creationId xmlns:a16="http://schemas.microsoft.com/office/drawing/2014/main" id="{DCFEFB44-A3CF-4062-ACDB-30F4D8F8200B}"/>
              </a:ext>
            </a:extLst>
          </p:cNvPr>
          <p:cNvSpPr>
            <a:spLocks noGrp="1"/>
          </p:cNvSpPr>
          <p:nvPr>
            <p:ph type="title"/>
          </p:nvPr>
        </p:nvSpPr>
        <p:spPr>
          <a:xfrm>
            <a:off x="2252416" y="159036"/>
            <a:ext cx="4651813" cy="994172"/>
          </a:xfrm>
        </p:spPr>
        <p:txBody>
          <a:bodyPr/>
          <a:lstStyle/>
          <a:p>
            <a:r>
              <a:rPr lang="fr-FR" dirty="0">
                <a:solidFill>
                  <a:schemeClr val="bg1"/>
                </a:solidFill>
                <a:latin typeface="Lato"/>
              </a:rPr>
              <a:t>Technologies utilisées</a:t>
            </a:r>
          </a:p>
        </p:txBody>
      </p:sp>
      <p:pic>
        <p:nvPicPr>
          <p:cNvPr id="13" name="Image 13">
            <a:extLst>
              <a:ext uri="{FF2B5EF4-FFF2-40B4-BE49-F238E27FC236}">
                <a16:creationId xmlns:a16="http://schemas.microsoft.com/office/drawing/2014/main" id="{44E0702D-0B33-4F1D-9AFB-C7DE36175552}"/>
              </a:ext>
            </a:extLst>
          </p:cNvPr>
          <p:cNvPicPr>
            <a:picLocks noChangeAspect="1"/>
          </p:cNvPicPr>
          <p:nvPr/>
        </p:nvPicPr>
        <p:blipFill>
          <a:blip r:embed="rId3"/>
          <a:stretch>
            <a:fillRect/>
          </a:stretch>
        </p:blipFill>
        <p:spPr>
          <a:xfrm>
            <a:off x="769572" y="1521755"/>
            <a:ext cx="745107" cy="741333"/>
          </a:xfrm>
          <a:prstGeom prst="rect">
            <a:avLst/>
          </a:prstGeom>
        </p:spPr>
      </p:pic>
      <p:pic>
        <p:nvPicPr>
          <p:cNvPr id="14" name="Image 14">
            <a:extLst>
              <a:ext uri="{FF2B5EF4-FFF2-40B4-BE49-F238E27FC236}">
                <a16:creationId xmlns:a16="http://schemas.microsoft.com/office/drawing/2014/main" id="{EBD97544-5A13-4DF4-B389-455285EE6DBA}"/>
              </a:ext>
            </a:extLst>
          </p:cNvPr>
          <p:cNvPicPr>
            <a:picLocks noChangeAspect="1"/>
          </p:cNvPicPr>
          <p:nvPr/>
        </p:nvPicPr>
        <p:blipFill>
          <a:blip r:embed="rId4"/>
          <a:stretch>
            <a:fillRect/>
          </a:stretch>
        </p:blipFill>
        <p:spPr>
          <a:xfrm>
            <a:off x="4971933" y="1520202"/>
            <a:ext cx="800100" cy="810883"/>
          </a:xfrm>
          <a:prstGeom prst="rect">
            <a:avLst/>
          </a:prstGeom>
        </p:spPr>
      </p:pic>
      <p:pic>
        <p:nvPicPr>
          <p:cNvPr id="15" name="Image 15" descr="Une image contenant dessin&#10;&#10;Description générée automatiquement">
            <a:extLst>
              <a:ext uri="{FF2B5EF4-FFF2-40B4-BE49-F238E27FC236}">
                <a16:creationId xmlns:a16="http://schemas.microsoft.com/office/drawing/2014/main" id="{2E9A79DF-C49F-4A16-AC04-DE85BE82AF8F}"/>
              </a:ext>
            </a:extLst>
          </p:cNvPr>
          <p:cNvPicPr>
            <a:picLocks noChangeAspect="1"/>
          </p:cNvPicPr>
          <p:nvPr/>
        </p:nvPicPr>
        <p:blipFill>
          <a:blip r:embed="rId5"/>
          <a:stretch>
            <a:fillRect/>
          </a:stretch>
        </p:blipFill>
        <p:spPr>
          <a:xfrm>
            <a:off x="5026552" y="2604938"/>
            <a:ext cx="737199" cy="746724"/>
          </a:xfrm>
          <a:prstGeom prst="rect">
            <a:avLst/>
          </a:prstGeom>
        </p:spPr>
      </p:pic>
      <p:sp>
        <p:nvSpPr>
          <p:cNvPr id="16" name="ZoneTexte 15">
            <a:extLst>
              <a:ext uri="{FF2B5EF4-FFF2-40B4-BE49-F238E27FC236}">
                <a16:creationId xmlns:a16="http://schemas.microsoft.com/office/drawing/2014/main" id="{652F59A4-3EE4-4339-B5B7-A98AF1D9FE91}"/>
              </a:ext>
            </a:extLst>
          </p:cNvPr>
          <p:cNvSpPr txBox="1"/>
          <p:nvPr/>
        </p:nvSpPr>
        <p:spPr>
          <a:xfrm>
            <a:off x="1484152" y="173930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800" dirty="0">
                <a:latin typeface="Lato"/>
              </a:rPr>
              <a:t>Firebase</a:t>
            </a:r>
          </a:p>
        </p:txBody>
      </p:sp>
      <p:sp>
        <p:nvSpPr>
          <p:cNvPr id="17" name="ZoneTexte 16">
            <a:extLst>
              <a:ext uri="{FF2B5EF4-FFF2-40B4-BE49-F238E27FC236}">
                <a16:creationId xmlns:a16="http://schemas.microsoft.com/office/drawing/2014/main" id="{8F41EAC2-CA9F-4E90-8FAD-9D7D852822A1}"/>
              </a:ext>
            </a:extLst>
          </p:cNvPr>
          <p:cNvSpPr txBox="1"/>
          <p:nvPr/>
        </p:nvSpPr>
        <p:spPr>
          <a:xfrm>
            <a:off x="5960780" y="17485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800" dirty="0">
                <a:latin typeface="Lato"/>
              </a:rPr>
              <a:t>Android Studio/Java</a:t>
            </a:r>
          </a:p>
        </p:txBody>
      </p:sp>
      <p:sp>
        <p:nvSpPr>
          <p:cNvPr id="18" name="ZoneTexte 17">
            <a:extLst>
              <a:ext uri="{FF2B5EF4-FFF2-40B4-BE49-F238E27FC236}">
                <a16:creationId xmlns:a16="http://schemas.microsoft.com/office/drawing/2014/main" id="{E0096A91-7E1A-4D99-BA14-6607D318E034}"/>
              </a:ext>
            </a:extLst>
          </p:cNvPr>
          <p:cNvSpPr txBox="1"/>
          <p:nvPr/>
        </p:nvSpPr>
        <p:spPr>
          <a:xfrm>
            <a:off x="5893530" y="27993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800">
                <a:latin typeface="Raleway"/>
              </a:rPr>
              <a:t>GitHub</a:t>
            </a:r>
            <a:endParaRPr lang="fr-FR" sz="1800"/>
          </a:p>
        </p:txBody>
      </p:sp>
      <p:pic>
        <p:nvPicPr>
          <p:cNvPr id="19" name="Image 19">
            <a:extLst>
              <a:ext uri="{FF2B5EF4-FFF2-40B4-BE49-F238E27FC236}">
                <a16:creationId xmlns:a16="http://schemas.microsoft.com/office/drawing/2014/main" id="{3CC03E2A-5EF6-4649-B087-14E47D64E7BF}"/>
              </a:ext>
            </a:extLst>
          </p:cNvPr>
          <p:cNvPicPr>
            <a:picLocks noChangeAspect="1"/>
          </p:cNvPicPr>
          <p:nvPr/>
        </p:nvPicPr>
        <p:blipFill>
          <a:blip r:embed="rId6"/>
          <a:stretch>
            <a:fillRect/>
          </a:stretch>
        </p:blipFill>
        <p:spPr>
          <a:xfrm>
            <a:off x="5058943" y="3673324"/>
            <a:ext cx="675916" cy="665133"/>
          </a:xfrm>
          <a:prstGeom prst="rect">
            <a:avLst/>
          </a:prstGeom>
        </p:spPr>
      </p:pic>
      <p:sp>
        <p:nvSpPr>
          <p:cNvPr id="20" name="ZoneTexte 19">
            <a:extLst>
              <a:ext uri="{FF2B5EF4-FFF2-40B4-BE49-F238E27FC236}">
                <a16:creationId xmlns:a16="http://schemas.microsoft.com/office/drawing/2014/main" id="{8C001959-642B-4F5C-AF7E-E2A2C7BD4481}"/>
              </a:ext>
            </a:extLst>
          </p:cNvPr>
          <p:cNvSpPr txBox="1"/>
          <p:nvPr/>
        </p:nvSpPr>
        <p:spPr>
          <a:xfrm>
            <a:off x="5882092" y="36979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800" dirty="0">
                <a:latin typeface="Lato"/>
              </a:rPr>
              <a:t>Da </a:t>
            </a:r>
            <a:r>
              <a:rPr lang="fr-FR" sz="1800" dirty="0" err="1">
                <a:latin typeface="Lato"/>
              </a:rPr>
              <a:t>vinci</a:t>
            </a:r>
            <a:r>
              <a:rPr lang="fr-FR" sz="1800" dirty="0">
                <a:latin typeface="Lato"/>
              </a:rPr>
              <a:t> </a:t>
            </a:r>
            <a:r>
              <a:rPr lang="fr-FR" sz="1800" dirty="0" err="1">
                <a:latin typeface="Lato"/>
              </a:rPr>
              <a:t>resolve</a:t>
            </a:r>
          </a:p>
        </p:txBody>
      </p:sp>
      <p:pic>
        <p:nvPicPr>
          <p:cNvPr id="2" name="Image 2">
            <a:extLst>
              <a:ext uri="{FF2B5EF4-FFF2-40B4-BE49-F238E27FC236}">
                <a16:creationId xmlns:a16="http://schemas.microsoft.com/office/drawing/2014/main" id="{7DEED407-839E-4ECB-B8F9-50CF82F2C361}"/>
              </a:ext>
            </a:extLst>
          </p:cNvPr>
          <p:cNvPicPr>
            <a:picLocks noChangeAspect="1"/>
          </p:cNvPicPr>
          <p:nvPr/>
        </p:nvPicPr>
        <p:blipFill>
          <a:blip r:embed="rId7"/>
          <a:stretch>
            <a:fillRect/>
          </a:stretch>
        </p:blipFill>
        <p:spPr>
          <a:xfrm>
            <a:off x="804682" y="3699924"/>
            <a:ext cx="687418" cy="708984"/>
          </a:xfrm>
          <a:prstGeom prst="rect">
            <a:avLst/>
          </a:prstGeom>
        </p:spPr>
      </p:pic>
      <p:sp>
        <p:nvSpPr>
          <p:cNvPr id="3" name="ZoneTexte 2">
            <a:extLst>
              <a:ext uri="{FF2B5EF4-FFF2-40B4-BE49-F238E27FC236}">
                <a16:creationId xmlns:a16="http://schemas.microsoft.com/office/drawing/2014/main" id="{3A36F3FC-2CDD-455B-8293-AE6E9150C2E6}"/>
              </a:ext>
            </a:extLst>
          </p:cNvPr>
          <p:cNvSpPr txBox="1"/>
          <p:nvPr/>
        </p:nvSpPr>
        <p:spPr>
          <a:xfrm>
            <a:off x="1485900" y="38743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800">
                <a:latin typeface="Raleway"/>
              </a:rPr>
              <a:t>Google Vision</a:t>
            </a:r>
          </a:p>
        </p:txBody>
      </p:sp>
      <p:pic>
        <p:nvPicPr>
          <p:cNvPr id="4" name="Image 4">
            <a:extLst>
              <a:ext uri="{FF2B5EF4-FFF2-40B4-BE49-F238E27FC236}">
                <a16:creationId xmlns:a16="http://schemas.microsoft.com/office/drawing/2014/main" id="{2EDDD1CE-3441-447F-8EC9-FC5E0BC74949}"/>
              </a:ext>
            </a:extLst>
          </p:cNvPr>
          <p:cNvPicPr>
            <a:picLocks noChangeAspect="1"/>
          </p:cNvPicPr>
          <p:nvPr/>
        </p:nvPicPr>
        <p:blipFill>
          <a:blip r:embed="rId8"/>
          <a:stretch>
            <a:fillRect/>
          </a:stretch>
        </p:blipFill>
        <p:spPr>
          <a:xfrm>
            <a:off x="804685" y="2567705"/>
            <a:ext cx="687418" cy="741333"/>
          </a:xfrm>
          <a:prstGeom prst="rect">
            <a:avLst/>
          </a:prstGeom>
        </p:spPr>
      </p:pic>
      <p:sp>
        <p:nvSpPr>
          <p:cNvPr id="5" name="ZoneTexte 4">
            <a:extLst>
              <a:ext uri="{FF2B5EF4-FFF2-40B4-BE49-F238E27FC236}">
                <a16:creationId xmlns:a16="http://schemas.microsoft.com/office/drawing/2014/main" id="{006581C4-2FC4-414B-90AC-150C24EDA503}"/>
              </a:ext>
            </a:extLst>
          </p:cNvPr>
          <p:cNvSpPr txBox="1"/>
          <p:nvPr/>
        </p:nvSpPr>
        <p:spPr>
          <a:xfrm>
            <a:off x="1574860" y="27987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800"/>
              <a:t>HTML</a:t>
            </a:r>
          </a:p>
        </p:txBody>
      </p:sp>
      <p:sp>
        <p:nvSpPr>
          <p:cNvPr id="6" name="Rectangle 5">
            <a:extLst>
              <a:ext uri="{FF2B5EF4-FFF2-40B4-BE49-F238E27FC236}">
                <a16:creationId xmlns:a16="http://schemas.microsoft.com/office/drawing/2014/main" id="{1DEC3C96-EA02-4033-A085-13EB592AD895}"/>
              </a:ext>
            </a:extLst>
          </p:cNvPr>
          <p:cNvSpPr/>
          <p:nvPr/>
        </p:nvSpPr>
        <p:spPr>
          <a:xfrm>
            <a:off x="262847" y="4411481"/>
            <a:ext cx="1761067" cy="714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33561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BAED41D-CD9E-473E-AF52-F997509E4514}"/>
              </a:ext>
            </a:extLst>
          </p:cNvPr>
          <p:cNvSpPr>
            <a:spLocks noGrp="1"/>
          </p:cNvSpPr>
          <p:nvPr>
            <p:ph type="sldNum" sz="quarter" idx="12"/>
          </p:nvPr>
        </p:nvSpPr>
        <p:spPr/>
        <p:txBody>
          <a:bodyPr/>
          <a:lstStyle/>
          <a:p>
            <a:fld id="{9EC71654-96A5-4280-94F3-931C61A9F92C}" type="slidenum">
              <a:rPr lang="en-US" noProof="0" smtClean="0"/>
              <a:pPr/>
              <a:t>7</a:t>
            </a:fld>
            <a:endParaRPr lang="en-US" noProof="0"/>
          </a:p>
        </p:txBody>
      </p:sp>
      <p:sp>
        <p:nvSpPr>
          <p:cNvPr id="6" name="Rectangle 5">
            <a:extLst>
              <a:ext uri="{FF2B5EF4-FFF2-40B4-BE49-F238E27FC236}">
                <a16:creationId xmlns:a16="http://schemas.microsoft.com/office/drawing/2014/main" id="{C9F543EE-FEE1-4B5B-A386-A063CEFC6301}"/>
              </a:ext>
            </a:extLst>
          </p:cNvPr>
          <p:cNvSpPr/>
          <p:nvPr/>
        </p:nvSpPr>
        <p:spPr>
          <a:xfrm>
            <a:off x="-47445" y="1078"/>
            <a:ext cx="1789981" cy="49817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6E592B57-73B1-4C9A-B36D-27393CE1B79B}"/>
              </a:ext>
            </a:extLst>
          </p:cNvPr>
          <p:cNvSpPr txBox="1"/>
          <p:nvPr/>
        </p:nvSpPr>
        <p:spPr>
          <a:xfrm>
            <a:off x="3839294" y="253939"/>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200" b="1">
                <a:solidFill>
                  <a:srgbClr val="002060"/>
                </a:solidFill>
              </a:rPr>
              <a:t>Conclusion</a:t>
            </a:r>
          </a:p>
        </p:txBody>
      </p:sp>
      <p:sp>
        <p:nvSpPr>
          <p:cNvPr id="9" name="ZoneTexte 8">
            <a:extLst>
              <a:ext uri="{FF2B5EF4-FFF2-40B4-BE49-F238E27FC236}">
                <a16:creationId xmlns:a16="http://schemas.microsoft.com/office/drawing/2014/main" id="{871A4FD3-BCB2-4886-9073-EB1A127F3752}"/>
              </a:ext>
            </a:extLst>
          </p:cNvPr>
          <p:cNvSpPr txBox="1"/>
          <p:nvPr/>
        </p:nvSpPr>
        <p:spPr>
          <a:xfrm>
            <a:off x="2348542" y="1092320"/>
            <a:ext cx="60967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2" indent="-285750">
              <a:buFont typeface="Wingdings"/>
              <a:buChar char="Ø"/>
            </a:pPr>
            <a:r>
              <a:rPr lang="fr-FR" sz="1800" dirty="0">
                <a:latin typeface="Dubai"/>
              </a:rPr>
              <a:t>Notre première application mobile, mais on a réussi à développer une application mobile qui est très utile non seulement pour les établissements scolaires mais aussi par les entreprises, les associations, les clubs, les centres de formations...</a:t>
            </a:r>
            <a:endParaRPr lang="fr-FR"/>
          </a:p>
        </p:txBody>
      </p:sp>
      <p:sp>
        <p:nvSpPr>
          <p:cNvPr id="10" name="ZoneTexte 9">
            <a:extLst>
              <a:ext uri="{FF2B5EF4-FFF2-40B4-BE49-F238E27FC236}">
                <a16:creationId xmlns:a16="http://schemas.microsoft.com/office/drawing/2014/main" id="{7EA8CD97-34AE-4DF1-B427-D5E3D3AD918F}"/>
              </a:ext>
            </a:extLst>
          </p:cNvPr>
          <p:cNvSpPr txBox="1"/>
          <p:nvPr/>
        </p:nvSpPr>
        <p:spPr>
          <a:xfrm>
            <a:off x="2351237" y="2755600"/>
            <a:ext cx="58055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fr-FR" sz="1800" dirty="0">
                <a:latin typeface="Dubai"/>
              </a:rPr>
              <a:t>Ajout des notifications permettant de rappeler l'utilisateur avant quelques heures de la séance ou bien de l'avertir dans le cas où il risque d'être éliminé.</a:t>
            </a:r>
          </a:p>
        </p:txBody>
      </p:sp>
      <p:sp>
        <p:nvSpPr>
          <p:cNvPr id="11" name="ZoneTexte 10">
            <a:extLst>
              <a:ext uri="{FF2B5EF4-FFF2-40B4-BE49-F238E27FC236}">
                <a16:creationId xmlns:a16="http://schemas.microsoft.com/office/drawing/2014/main" id="{AB041685-DA2F-448D-8504-E3588E666971}"/>
              </a:ext>
            </a:extLst>
          </p:cNvPr>
          <p:cNvSpPr txBox="1"/>
          <p:nvPr/>
        </p:nvSpPr>
        <p:spPr>
          <a:xfrm>
            <a:off x="2353933" y="4063042"/>
            <a:ext cx="60859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fr-FR" sz="1800" dirty="0">
                <a:latin typeface="Dubai"/>
              </a:rPr>
              <a:t>Héberger l'application afin qu'elle puisse être utilisée par tout le monde.</a:t>
            </a:r>
          </a:p>
        </p:txBody>
      </p:sp>
      <p:sp>
        <p:nvSpPr>
          <p:cNvPr id="2" name="ZoneTexte 1">
            <a:extLst>
              <a:ext uri="{FF2B5EF4-FFF2-40B4-BE49-F238E27FC236}">
                <a16:creationId xmlns:a16="http://schemas.microsoft.com/office/drawing/2014/main" id="{078D230B-4E35-476F-B289-E75DA73FA507}"/>
              </a:ext>
            </a:extLst>
          </p:cNvPr>
          <p:cNvSpPr txBox="1"/>
          <p:nvPr/>
        </p:nvSpPr>
        <p:spPr>
          <a:xfrm>
            <a:off x="2143664" y="69334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dirty="0"/>
          </a:p>
        </p:txBody>
      </p:sp>
    </p:spTree>
    <p:extLst>
      <p:ext uri="{BB962C8B-B14F-4D97-AF65-F5344CB8AC3E}">
        <p14:creationId xmlns:p14="http://schemas.microsoft.com/office/powerpoint/2010/main" val="38449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4757738" y="1629966"/>
            <a:ext cx="4086459" cy="1568106"/>
          </a:xfrm>
        </p:spPr>
        <p:txBody>
          <a:bodyPr/>
          <a:lstStyle/>
          <a:p>
            <a:r>
              <a:rPr lang="en-US" dirty="0"/>
              <a:t>Merci Pour </a:t>
            </a:r>
            <a:r>
              <a:rPr lang="en-US" dirty="0" err="1"/>
              <a:t>Votre</a:t>
            </a:r>
            <a:r>
              <a:rPr lang="en-US" dirty="0"/>
              <a:t> </a:t>
            </a:r>
            <a:r>
              <a:rPr lang="en-US"/>
              <a:t>AttenTion</a:t>
            </a:r>
            <a:endParaRPr lang="en-US" dirty="0"/>
          </a:p>
        </p:txBody>
      </p:sp>
      <p:sp>
        <p:nvSpPr>
          <p:cNvPr id="5" name="Rectangle 4">
            <a:extLst>
              <a:ext uri="{FF2B5EF4-FFF2-40B4-BE49-F238E27FC236}">
                <a16:creationId xmlns:a16="http://schemas.microsoft.com/office/drawing/2014/main" id="{956BD3CD-B9D6-41BD-BD7B-B2F73B1F1529}"/>
              </a:ext>
            </a:extLst>
          </p:cNvPr>
          <p:cNvSpPr/>
          <p:nvPr/>
        </p:nvSpPr>
        <p:spPr>
          <a:xfrm>
            <a:off x="7273247" y="189087"/>
            <a:ext cx="1761067" cy="714644"/>
          </a:xfrm>
          <a:prstGeom prst="rect">
            <a:avLst/>
          </a:prstGeom>
          <a:solidFill>
            <a:srgbClr val="2C5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1" name="Image 2">
            <a:extLst>
              <a:ext uri="{FF2B5EF4-FFF2-40B4-BE49-F238E27FC236}">
                <a16:creationId xmlns:a16="http://schemas.microsoft.com/office/drawing/2014/main" id="{A97CBAF0-08EA-40D5-B653-9DB40E1F456A}"/>
              </a:ext>
            </a:extLst>
          </p:cNvPr>
          <p:cNvPicPr>
            <a:picLocks noChangeAspect="1"/>
          </p:cNvPicPr>
          <p:nvPr/>
        </p:nvPicPr>
        <p:blipFill>
          <a:blip r:embed="rId3"/>
          <a:stretch>
            <a:fillRect/>
          </a:stretch>
        </p:blipFill>
        <p:spPr>
          <a:xfrm>
            <a:off x="100352" y="1250319"/>
            <a:ext cx="4285911" cy="4296694"/>
          </a:xfrm>
          <a:prstGeom prst="rect">
            <a:avLst/>
          </a:prstGeom>
        </p:spPr>
      </p:pic>
    </p:spTree>
    <p:extLst>
      <p:ext uri="{BB962C8B-B14F-4D97-AF65-F5344CB8AC3E}">
        <p14:creationId xmlns:p14="http://schemas.microsoft.com/office/powerpoint/2010/main" val="3167172060"/>
      </p:ext>
    </p:extLst>
  </p:cSld>
  <p:clrMapOvr>
    <a:masterClrMapping/>
  </p:clrMapOvr>
</p:sld>
</file>

<file path=ppt/theme/theme1.xml><?xml version="1.0" encoding="utf-8"?>
<a:theme xmlns:a="http://schemas.openxmlformats.org/drawingml/2006/main" name="Theme1">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A8FD9965-B4AA-4B11-BD0F-4E64F24A9BF1}" vid="{E6460A50-C280-443A-9B62-83643420181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B04FA69806A640B695B44E6FA4FE1A" ma:contentTypeVersion="7" ma:contentTypeDescription="Crée un document." ma:contentTypeScope="" ma:versionID="2be9e5c4b75e13dc6ee486a7a7dce81f">
  <xsd:schema xmlns:xsd="http://www.w3.org/2001/XMLSchema" xmlns:xs="http://www.w3.org/2001/XMLSchema" xmlns:p="http://schemas.microsoft.com/office/2006/metadata/properties" xmlns:ns3="9a241b69-1b10-459a-a8fd-af043aacc618" xmlns:ns4="4ba8311d-ab9a-4feb-a8b6-2f635a19d5c3" targetNamespace="http://schemas.microsoft.com/office/2006/metadata/properties" ma:root="true" ma:fieldsID="9bfb229f19694205f7bc19edfa874c26" ns3:_="" ns4:_="">
    <xsd:import namespace="9a241b69-1b10-459a-a8fd-af043aacc618"/>
    <xsd:import namespace="4ba8311d-ab9a-4feb-a8b6-2f635a19d5c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241b69-1b10-459a-a8fd-af043aacc6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a8311d-ab9a-4feb-a8b6-2f635a19d5c3"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04078B-55A5-47D6-9987-7C3DB09CDDD0}">
  <ds:schemaRefs>
    <ds:schemaRef ds:uri="http://purl.org/dc/terms/"/>
    <ds:schemaRef ds:uri="http://schemas.openxmlformats.org/package/2006/metadata/core-properties"/>
    <ds:schemaRef ds:uri="4ba8311d-ab9a-4feb-a8b6-2f635a19d5c3"/>
    <ds:schemaRef ds:uri="http://schemas.microsoft.com/office/2006/documentManagement/types"/>
    <ds:schemaRef ds:uri="http://schemas.microsoft.com/office/infopath/2007/PartnerControls"/>
    <ds:schemaRef ds:uri="http://purl.org/dc/elements/1.1/"/>
    <ds:schemaRef ds:uri="http://schemas.microsoft.com/office/2006/metadata/properties"/>
    <ds:schemaRef ds:uri="9a241b69-1b10-459a-a8fd-af043aacc618"/>
    <ds:schemaRef ds:uri="http://www.w3.org/XML/1998/namespace"/>
    <ds:schemaRef ds:uri="http://purl.org/dc/dcmitype/"/>
  </ds:schemaRefs>
</ds:datastoreItem>
</file>

<file path=customXml/itemProps2.xml><?xml version="1.0" encoding="utf-8"?>
<ds:datastoreItem xmlns:ds="http://schemas.openxmlformats.org/officeDocument/2006/customXml" ds:itemID="{D14DE464-E3C8-40C2-90EC-E857011D47C0}">
  <ds:schemaRefs>
    <ds:schemaRef ds:uri="http://schemas.microsoft.com/sharepoint/v3/contenttype/forms"/>
  </ds:schemaRefs>
</ds:datastoreItem>
</file>

<file path=customXml/itemProps3.xml><?xml version="1.0" encoding="utf-8"?>
<ds:datastoreItem xmlns:ds="http://schemas.openxmlformats.org/officeDocument/2006/customXml" ds:itemID="{50D21E6F-3FB0-4F60-AC14-52B2AE926272}">
  <ds:schemaRefs>
    <ds:schemaRef ds:uri="4ba8311d-ab9a-4feb-a8b6-2f635a19d5c3"/>
    <ds:schemaRef ds:uri="9a241b69-1b10-459a-a8fd-af043aacc6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307</TotalTime>
  <Words>418</Words>
  <Application>Microsoft Office PowerPoint</Application>
  <PresentationFormat>On-screen Show (16:9)</PresentationFormat>
  <Paragraphs>54</Paragraphs>
  <Slides>8</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vt:i4>
      </vt:variant>
    </vt:vector>
  </HeadingPairs>
  <TitlesOfParts>
    <vt:vector size="21" baseType="lpstr">
      <vt:lpstr>Wingdings</vt:lpstr>
      <vt:lpstr>Roboto Mono</vt:lpstr>
      <vt:lpstr>Calibri</vt:lpstr>
      <vt:lpstr>Arial</vt:lpstr>
      <vt:lpstr>Dubai</vt:lpstr>
      <vt:lpstr>Corbel</vt:lpstr>
      <vt:lpstr>Lato</vt:lpstr>
      <vt:lpstr>Calibri Light</vt:lpstr>
      <vt:lpstr>Raleway</vt:lpstr>
      <vt:lpstr>Fredoka One</vt:lpstr>
      <vt:lpstr>Theme1</vt:lpstr>
      <vt:lpstr>1_Office Theme</vt:lpstr>
      <vt:lpstr>Office Theme</vt:lpstr>
      <vt:lpstr>E-presence</vt:lpstr>
      <vt:lpstr> PRÉSENTATION DE L'APPLICATION  </vt:lpstr>
      <vt:lpstr> Fonctionnalités  </vt:lpstr>
      <vt:lpstr>Les services Web</vt:lpstr>
      <vt:lpstr>Les interfaces  </vt:lpstr>
      <vt:lpstr>Technologies utilisées</vt:lpstr>
      <vt:lpstr>PowerPoint Presentation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Mohamed Elhedi Benyedder</dc:creator>
  <cp:lastModifiedBy>Mohamed el hedi BEN YEDDER</cp:lastModifiedBy>
  <cp:revision>99</cp:revision>
  <dcterms:modified xsi:type="dcterms:W3CDTF">2021-04-23T15:59:49Z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0x010100E2B04FA69806A640B695B44E6FA4FE1A</vt:lpwstr>
  </property>
</Properties>
</file>